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854" r:id="rId2"/>
    <p:sldMasterId id="2147483866" r:id="rId3"/>
  </p:sldMasterIdLst>
  <p:notesMasterIdLst>
    <p:notesMasterId r:id="rId37"/>
  </p:notesMasterIdLst>
  <p:handoutMasterIdLst>
    <p:handoutMasterId r:id="rId38"/>
  </p:handoutMasterIdLst>
  <p:sldIdLst>
    <p:sldId id="262" r:id="rId4"/>
    <p:sldId id="1359" r:id="rId5"/>
    <p:sldId id="369" r:id="rId6"/>
    <p:sldId id="292" r:id="rId7"/>
    <p:sldId id="1285" r:id="rId8"/>
    <p:sldId id="1289" r:id="rId9"/>
    <p:sldId id="1288" r:id="rId10"/>
    <p:sldId id="372" r:id="rId11"/>
    <p:sldId id="373" r:id="rId12"/>
    <p:sldId id="1353" r:id="rId13"/>
    <p:sldId id="330" r:id="rId14"/>
    <p:sldId id="1371" r:id="rId15"/>
    <p:sldId id="1360" r:id="rId16"/>
    <p:sldId id="1361" r:id="rId17"/>
    <p:sldId id="1366" r:id="rId18"/>
    <p:sldId id="1367" r:id="rId19"/>
    <p:sldId id="323" r:id="rId20"/>
    <p:sldId id="1368" r:id="rId21"/>
    <p:sldId id="1369" r:id="rId22"/>
    <p:sldId id="1362" r:id="rId23"/>
    <p:sldId id="1350" r:id="rId24"/>
    <p:sldId id="1363" r:id="rId25"/>
    <p:sldId id="1364" r:id="rId26"/>
    <p:sldId id="1365" r:id="rId27"/>
    <p:sldId id="1370" r:id="rId28"/>
    <p:sldId id="1372" r:id="rId29"/>
    <p:sldId id="1373" r:id="rId30"/>
    <p:sldId id="1374" r:id="rId31"/>
    <p:sldId id="1375" r:id="rId32"/>
    <p:sldId id="1376" r:id="rId33"/>
    <p:sldId id="1377" r:id="rId34"/>
    <p:sldId id="1378" r:id="rId35"/>
    <p:sldId id="1379" r:id="rId36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D06A611-79CB-4D64-9988-DCB6E8020657}">
          <p14:sldIdLst>
            <p14:sldId id="262"/>
            <p14:sldId id="1359"/>
            <p14:sldId id="369"/>
            <p14:sldId id="292"/>
            <p14:sldId id="1285"/>
            <p14:sldId id="1289"/>
            <p14:sldId id="1288"/>
            <p14:sldId id="372"/>
            <p14:sldId id="373"/>
            <p14:sldId id="1353"/>
            <p14:sldId id="330"/>
            <p14:sldId id="1371"/>
            <p14:sldId id="1360"/>
            <p14:sldId id="1361"/>
            <p14:sldId id="1366"/>
            <p14:sldId id="1367"/>
            <p14:sldId id="323"/>
            <p14:sldId id="1368"/>
            <p14:sldId id="1369"/>
            <p14:sldId id="1362"/>
            <p14:sldId id="1350"/>
            <p14:sldId id="1363"/>
            <p14:sldId id="1364"/>
            <p14:sldId id="1365"/>
            <p14:sldId id="1370"/>
            <p14:sldId id="1372"/>
            <p14:sldId id="1373"/>
            <p14:sldId id="1374"/>
            <p14:sldId id="1375"/>
            <p14:sldId id="1376"/>
            <p14:sldId id="1377"/>
            <p14:sldId id="1378"/>
            <p14:sldId id="1379"/>
          </p14:sldIdLst>
        </p14:section>
        <p14:section name="未命名的章節" id="{22343389-8BC6-4975-884F-026A465FBE6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0000"/>
    <a:srgbClr val="FFFF00"/>
    <a:srgbClr val="00CC00"/>
    <a:srgbClr val="008000"/>
    <a:srgbClr val="FF6600"/>
    <a:srgbClr val="0E0D0C"/>
    <a:srgbClr val="FF9900"/>
    <a:srgbClr val="008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24" autoAdjust="0"/>
  </p:normalViewPr>
  <p:slideViewPr>
    <p:cSldViewPr snapToGrid="0">
      <p:cViewPr>
        <p:scale>
          <a:sx n="88" d="100"/>
          <a:sy n="88" d="100"/>
        </p:scale>
        <p:origin x="9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1E0C6-297C-4381-B4FA-6A35F8B6636E}" type="doc">
      <dgm:prSet loTypeId="urn:microsoft.com/office/officeart/2009/3/layout/StepU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C91928C-EF25-44CF-9879-141EA71FB15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何謂科技化評量？</a:t>
          </a:r>
          <a:endParaRPr lang="zh-TW" altLang="en-US" dirty="0"/>
        </a:p>
      </dgm:t>
    </dgm:pt>
    <dgm:pt modelId="{13A13697-E4F0-48F2-84AF-1E9947715F15}" type="parTrans" cxnId="{7F40EE86-07AD-4869-AE5F-87FBF2F46AD7}">
      <dgm:prSet/>
      <dgm:spPr/>
      <dgm:t>
        <a:bodyPr/>
        <a:lstStyle/>
        <a:p>
          <a:endParaRPr lang="zh-TW" altLang="en-US"/>
        </a:p>
      </dgm:t>
    </dgm:pt>
    <dgm:pt modelId="{A5DF242E-2511-45F3-96C7-2E86295C9FB7}" type="sibTrans" cxnId="{7F40EE86-07AD-4869-AE5F-87FBF2F46AD7}">
      <dgm:prSet/>
      <dgm:spPr/>
      <dgm:t>
        <a:bodyPr/>
        <a:lstStyle/>
        <a:p>
          <a:endParaRPr lang="zh-TW" altLang="en-US"/>
        </a:p>
      </dgm:t>
    </dgm:pt>
    <dgm:pt modelId="{10D31A31-4FBE-4481-879D-C0E7EF875DB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如何將此數據應用於教學？</a:t>
          </a:r>
          <a:endParaRPr lang="zh-TW" altLang="en-US" dirty="0"/>
        </a:p>
      </dgm:t>
    </dgm:pt>
    <dgm:pt modelId="{B7E79E9C-931F-4865-89DC-5AA7A5C5BE87}" type="parTrans" cxnId="{2BA5C860-7EBB-420F-B620-343C1414056F}">
      <dgm:prSet/>
      <dgm:spPr/>
      <dgm:t>
        <a:bodyPr/>
        <a:lstStyle/>
        <a:p>
          <a:endParaRPr lang="zh-TW" altLang="en-US"/>
        </a:p>
      </dgm:t>
    </dgm:pt>
    <dgm:pt modelId="{C2D82174-C8F0-4AA8-8444-7CF4F0564999}" type="sibTrans" cxnId="{2BA5C860-7EBB-420F-B620-343C1414056F}">
      <dgm:prSet/>
      <dgm:spPr/>
      <dgm:t>
        <a:bodyPr/>
        <a:lstStyle/>
        <a:p>
          <a:endParaRPr lang="zh-TW" altLang="en-US"/>
        </a:p>
      </dgm:t>
    </dgm:pt>
    <dgm:pt modelId="{7DA20EEE-426E-4594-881E-2E3A0EBB30CD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如何檢核補教教學的成效？</a:t>
          </a:r>
          <a:endParaRPr lang="zh-TW" altLang="en-US" dirty="0"/>
        </a:p>
      </dgm:t>
    </dgm:pt>
    <dgm:pt modelId="{AEDE28E3-4A45-4EC9-AD3D-9366AAB82159}" type="parTrans" cxnId="{D5219F8B-E45C-4D15-85D6-71D9D8A760E5}">
      <dgm:prSet/>
      <dgm:spPr/>
      <dgm:t>
        <a:bodyPr/>
        <a:lstStyle/>
        <a:p>
          <a:endParaRPr lang="zh-TW" altLang="en-US"/>
        </a:p>
      </dgm:t>
    </dgm:pt>
    <dgm:pt modelId="{DDF2AEA2-065E-4DEC-B888-FBEEF573EF2B}" type="sibTrans" cxnId="{D5219F8B-E45C-4D15-85D6-71D9D8A760E5}">
      <dgm:prSet/>
      <dgm:spPr/>
      <dgm:t>
        <a:bodyPr/>
        <a:lstStyle/>
        <a:p>
          <a:endParaRPr lang="zh-TW" altLang="en-US"/>
        </a:p>
      </dgm:t>
    </dgm:pt>
    <dgm:pt modelId="{3DB60320-EDF4-43AD-8C5A-C7366C25F3CB}" type="pres">
      <dgm:prSet presAssocID="{C2E1E0C6-297C-4381-B4FA-6A35F8B6636E}" presName="rootnode" presStyleCnt="0">
        <dgm:presLayoutVars>
          <dgm:chMax/>
          <dgm:chPref/>
          <dgm:dir/>
          <dgm:animLvl val="lvl"/>
        </dgm:presLayoutVars>
      </dgm:prSet>
      <dgm:spPr/>
    </dgm:pt>
    <dgm:pt modelId="{E69BC99F-0396-419C-B3E0-95BAD87C9685}" type="pres">
      <dgm:prSet presAssocID="{0C91928C-EF25-44CF-9879-141EA71FB15C}" presName="composite" presStyleCnt="0"/>
      <dgm:spPr/>
    </dgm:pt>
    <dgm:pt modelId="{8050D04C-63C3-416E-9F3B-3C2BE5A55684}" type="pres">
      <dgm:prSet presAssocID="{0C91928C-EF25-44CF-9879-141EA71FB15C}" presName="LShape" presStyleLbl="alignNode1" presStyleIdx="0" presStyleCnt="5"/>
      <dgm:spPr/>
    </dgm:pt>
    <dgm:pt modelId="{6A83EEC0-10EB-4C74-BC53-F0A91B763A37}" type="pres">
      <dgm:prSet presAssocID="{0C91928C-EF25-44CF-9879-141EA71FB15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961C91E-219C-46CB-9D79-74D6DF4264CE}" type="pres">
      <dgm:prSet presAssocID="{0C91928C-EF25-44CF-9879-141EA71FB15C}" presName="Triangle" presStyleLbl="alignNode1" presStyleIdx="1" presStyleCnt="5"/>
      <dgm:spPr/>
    </dgm:pt>
    <dgm:pt modelId="{335232AC-8834-476F-B41A-BFC564D77BDF}" type="pres">
      <dgm:prSet presAssocID="{A5DF242E-2511-45F3-96C7-2E86295C9FB7}" presName="sibTrans" presStyleCnt="0"/>
      <dgm:spPr/>
    </dgm:pt>
    <dgm:pt modelId="{432CD717-F646-4C67-9193-FA81382877ED}" type="pres">
      <dgm:prSet presAssocID="{A5DF242E-2511-45F3-96C7-2E86295C9FB7}" presName="space" presStyleCnt="0"/>
      <dgm:spPr/>
    </dgm:pt>
    <dgm:pt modelId="{CE5718C8-FB85-468B-8A61-C221AC025F68}" type="pres">
      <dgm:prSet presAssocID="{10D31A31-4FBE-4481-879D-C0E7EF875DBC}" presName="composite" presStyleCnt="0"/>
      <dgm:spPr/>
    </dgm:pt>
    <dgm:pt modelId="{B08C08FA-8608-4FED-BCD6-24B7626466AE}" type="pres">
      <dgm:prSet presAssocID="{10D31A31-4FBE-4481-879D-C0E7EF875DBC}" presName="LShape" presStyleLbl="alignNode1" presStyleIdx="2" presStyleCnt="5"/>
      <dgm:spPr/>
    </dgm:pt>
    <dgm:pt modelId="{E67D6437-C3AC-4EB4-898A-2248AAA67DEB}" type="pres">
      <dgm:prSet presAssocID="{10D31A31-4FBE-4481-879D-C0E7EF875DB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193316A-FFD0-40E6-B539-01E8ECA21ADE}" type="pres">
      <dgm:prSet presAssocID="{10D31A31-4FBE-4481-879D-C0E7EF875DBC}" presName="Triangle" presStyleLbl="alignNode1" presStyleIdx="3" presStyleCnt="5"/>
      <dgm:spPr/>
    </dgm:pt>
    <dgm:pt modelId="{0E056684-310E-4064-AD6D-D9D2AFA6613A}" type="pres">
      <dgm:prSet presAssocID="{C2D82174-C8F0-4AA8-8444-7CF4F0564999}" presName="sibTrans" presStyleCnt="0"/>
      <dgm:spPr/>
    </dgm:pt>
    <dgm:pt modelId="{97D8FE54-5806-4988-A6C8-0126D04F43D9}" type="pres">
      <dgm:prSet presAssocID="{C2D82174-C8F0-4AA8-8444-7CF4F0564999}" presName="space" presStyleCnt="0"/>
      <dgm:spPr/>
    </dgm:pt>
    <dgm:pt modelId="{EB1E4959-8BBA-4733-95B1-C6696128A03D}" type="pres">
      <dgm:prSet presAssocID="{7DA20EEE-426E-4594-881E-2E3A0EBB30CD}" presName="composite" presStyleCnt="0"/>
      <dgm:spPr/>
    </dgm:pt>
    <dgm:pt modelId="{84A8A747-4D81-45C9-AF63-4CD727B114F6}" type="pres">
      <dgm:prSet presAssocID="{7DA20EEE-426E-4594-881E-2E3A0EBB30CD}" presName="LShape" presStyleLbl="alignNode1" presStyleIdx="4" presStyleCnt="5"/>
      <dgm:spPr/>
    </dgm:pt>
    <dgm:pt modelId="{E2C4E64E-9945-4467-994B-65F9679BCF73}" type="pres">
      <dgm:prSet presAssocID="{7DA20EEE-426E-4594-881E-2E3A0EBB30C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060D0A-43CB-4734-B04B-A71ED694C47E}" type="presOf" srcId="{7DA20EEE-426E-4594-881E-2E3A0EBB30CD}" destId="{E2C4E64E-9945-4467-994B-65F9679BCF73}" srcOrd="0" destOrd="0" presId="urn:microsoft.com/office/officeart/2009/3/layout/StepUpProcess"/>
    <dgm:cxn modelId="{2BA5C860-7EBB-420F-B620-343C1414056F}" srcId="{C2E1E0C6-297C-4381-B4FA-6A35F8B6636E}" destId="{10D31A31-4FBE-4481-879D-C0E7EF875DBC}" srcOrd="1" destOrd="0" parTransId="{B7E79E9C-931F-4865-89DC-5AA7A5C5BE87}" sibTransId="{C2D82174-C8F0-4AA8-8444-7CF4F0564999}"/>
    <dgm:cxn modelId="{D0499259-1C42-4F57-9B6F-4C38E445DDA9}" type="presOf" srcId="{C2E1E0C6-297C-4381-B4FA-6A35F8B6636E}" destId="{3DB60320-EDF4-43AD-8C5A-C7366C25F3CB}" srcOrd="0" destOrd="0" presId="urn:microsoft.com/office/officeart/2009/3/layout/StepUpProcess"/>
    <dgm:cxn modelId="{7F40EE86-07AD-4869-AE5F-87FBF2F46AD7}" srcId="{C2E1E0C6-297C-4381-B4FA-6A35F8B6636E}" destId="{0C91928C-EF25-44CF-9879-141EA71FB15C}" srcOrd="0" destOrd="0" parTransId="{13A13697-E4F0-48F2-84AF-1E9947715F15}" sibTransId="{A5DF242E-2511-45F3-96C7-2E86295C9FB7}"/>
    <dgm:cxn modelId="{D5219F8B-E45C-4D15-85D6-71D9D8A760E5}" srcId="{C2E1E0C6-297C-4381-B4FA-6A35F8B6636E}" destId="{7DA20EEE-426E-4594-881E-2E3A0EBB30CD}" srcOrd="2" destOrd="0" parTransId="{AEDE28E3-4A45-4EC9-AD3D-9366AAB82159}" sibTransId="{DDF2AEA2-065E-4DEC-B888-FBEEF573EF2B}"/>
    <dgm:cxn modelId="{B25E6CC0-B704-45CD-9C18-5BC543D38DBB}" type="presOf" srcId="{10D31A31-4FBE-4481-879D-C0E7EF875DBC}" destId="{E67D6437-C3AC-4EB4-898A-2248AAA67DEB}" srcOrd="0" destOrd="0" presId="urn:microsoft.com/office/officeart/2009/3/layout/StepUpProcess"/>
    <dgm:cxn modelId="{F40C79D9-2069-4632-B1AC-401AF8627758}" type="presOf" srcId="{0C91928C-EF25-44CF-9879-141EA71FB15C}" destId="{6A83EEC0-10EB-4C74-BC53-F0A91B763A37}" srcOrd="0" destOrd="0" presId="urn:microsoft.com/office/officeart/2009/3/layout/StepUpProcess"/>
    <dgm:cxn modelId="{C7246CFE-FF0E-4503-940A-55532D602B4C}" type="presParOf" srcId="{3DB60320-EDF4-43AD-8C5A-C7366C25F3CB}" destId="{E69BC99F-0396-419C-B3E0-95BAD87C9685}" srcOrd="0" destOrd="0" presId="urn:microsoft.com/office/officeart/2009/3/layout/StepUpProcess"/>
    <dgm:cxn modelId="{EA9B4A34-0BE3-4635-B333-3E47C0CEF6A1}" type="presParOf" srcId="{E69BC99F-0396-419C-B3E0-95BAD87C9685}" destId="{8050D04C-63C3-416E-9F3B-3C2BE5A55684}" srcOrd="0" destOrd="0" presId="urn:microsoft.com/office/officeart/2009/3/layout/StepUpProcess"/>
    <dgm:cxn modelId="{7EC679CB-2039-4184-99D5-6D7DB30BD30A}" type="presParOf" srcId="{E69BC99F-0396-419C-B3E0-95BAD87C9685}" destId="{6A83EEC0-10EB-4C74-BC53-F0A91B763A37}" srcOrd="1" destOrd="0" presId="urn:microsoft.com/office/officeart/2009/3/layout/StepUpProcess"/>
    <dgm:cxn modelId="{C858978D-ED3C-4A97-8E04-3DD37068CE7E}" type="presParOf" srcId="{E69BC99F-0396-419C-B3E0-95BAD87C9685}" destId="{3961C91E-219C-46CB-9D79-74D6DF4264CE}" srcOrd="2" destOrd="0" presId="urn:microsoft.com/office/officeart/2009/3/layout/StepUpProcess"/>
    <dgm:cxn modelId="{098FA612-BFB1-47F5-B2FF-06AECC860AF8}" type="presParOf" srcId="{3DB60320-EDF4-43AD-8C5A-C7366C25F3CB}" destId="{335232AC-8834-476F-B41A-BFC564D77BDF}" srcOrd="1" destOrd="0" presId="urn:microsoft.com/office/officeart/2009/3/layout/StepUpProcess"/>
    <dgm:cxn modelId="{1652CD55-B2DC-47D3-9DBA-CD6BD074585B}" type="presParOf" srcId="{335232AC-8834-476F-B41A-BFC564D77BDF}" destId="{432CD717-F646-4C67-9193-FA81382877ED}" srcOrd="0" destOrd="0" presId="urn:microsoft.com/office/officeart/2009/3/layout/StepUpProcess"/>
    <dgm:cxn modelId="{B1C6A4FE-DBB8-404C-B29F-FB5568DA7BBA}" type="presParOf" srcId="{3DB60320-EDF4-43AD-8C5A-C7366C25F3CB}" destId="{CE5718C8-FB85-468B-8A61-C221AC025F68}" srcOrd="2" destOrd="0" presId="urn:microsoft.com/office/officeart/2009/3/layout/StepUpProcess"/>
    <dgm:cxn modelId="{FE7B99B4-6A34-4EFC-AD3F-28B58B9F7292}" type="presParOf" srcId="{CE5718C8-FB85-468B-8A61-C221AC025F68}" destId="{B08C08FA-8608-4FED-BCD6-24B7626466AE}" srcOrd="0" destOrd="0" presId="urn:microsoft.com/office/officeart/2009/3/layout/StepUpProcess"/>
    <dgm:cxn modelId="{94837044-64C8-4616-89D3-922D79C14396}" type="presParOf" srcId="{CE5718C8-FB85-468B-8A61-C221AC025F68}" destId="{E67D6437-C3AC-4EB4-898A-2248AAA67DEB}" srcOrd="1" destOrd="0" presId="urn:microsoft.com/office/officeart/2009/3/layout/StepUpProcess"/>
    <dgm:cxn modelId="{1F69C730-CB24-4B44-A9D2-C69083620E08}" type="presParOf" srcId="{CE5718C8-FB85-468B-8A61-C221AC025F68}" destId="{9193316A-FFD0-40E6-B539-01E8ECA21ADE}" srcOrd="2" destOrd="0" presId="urn:microsoft.com/office/officeart/2009/3/layout/StepUpProcess"/>
    <dgm:cxn modelId="{6528C664-6913-4301-B3A0-8A48D855941B}" type="presParOf" srcId="{3DB60320-EDF4-43AD-8C5A-C7366C25F3CB}" destId="{0E056684-310E-4064-AD6D-D9D2AFA6613A}" srcOrd="3" destOrd="0" presId="urn:microsoft.com/office/officeart/2009/3/layout/StepUpProcess"/>
    <dgm:cxn modelId="{807AA57A-DFF2-4EB3-A8C4-05B36F2A36F8}" type="presParOf" srcId="{0E056684-310E-4064-AD6D-D9D2AFA6613A}" destId="{97D8FE54-5806-4988-A6C8-0126D04F43D9}" srcOrd="0" destOrd="0" presId="urn:microsoft.com/office/officeart/2009/3/layout/StepUpProcess"/>
    <dgm:cxn modelId="{91A99A25-2603-4451-AE0C-AAC6664D3C19}" type="presParOf" srcId="{3DB60320-EDF4-43AD-8C5A-C7366C25F3CB}" destId="{EB1E4959-8BBA-4733-95B1-C6696128A03D}" srcOrd="4" destOrd="0" presId="urn:microsoft.com/office/officeart/2009/3/layout/StepUpProcess"/>
    <dgm:cxn modelId="{1512CE3A-C96C-41B9-92AD-10BC9A5D5441}" type="presParOf" srcId="{EB1E4959-8BBA-4733-95B1-C6696128A03D}" destId="{84A8A747-4D81-45C9-AF63-4CD727B114F6}" srcOrd="0" destOrd="0" presId="urn:microsoft.com/office/officeart/2009/3/layout/StepUpProcess"/>
    <dgm:cxn modelId="{9E093F1E-442E-4FFE-ABAD-783E11222120}" type="presParOf" srcId="{EB1E4959-8BBA-4733-95B1-C6696128A03D}" destId="{E2C4E64E-9945-4467-994B-65F9679BCF7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05F7D-AEAA-4146-8F93-8D7228DB02FD}" type="doc">
      <dgm:prSet loTypeId="urn:microsoft.com/office/officeart/2005/8/layout/cycle3" loCatId="cycle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C57FFE9-3679-48A7-B17F-810218198E57}">
      <dgm:prSet phldrT="[文字]" custT="1"/>
      <dgm:spPr>
        <a:xfrm>
          <a:off x="2314200" y="15780"/>
          <a:ext cx="2140361" cy="1024566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zh-TW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學生落點的診斷</a:t>
          </a:r>
        </a:p>
      </dgm:t>
    </dgm:pt>
    <dgm:pt modelId="{4B83F2A5-5A7E-435E-A5D4-AFFAD9DEEB15}" type="parTrans" cxnId="{6A288F44-28F9-4EC1-B2A6-F863ED0FC2B9}">
      <dgm:prSet/>
      <dgm:spPr/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54628-3430-448E-863A-3D79D25E7C6C}" type="sibTrans" cxnId="{6A288F44-28F9-4EC1-B2A6-F863ED0FC2B9}">
      <dgm:prSet/>
      <dgm:spPr>
        <a:xfrm>
          <a:off x="661406" y="10123"/>
          <a:ext cx="5465845" cy="5465845"/>
        </a:xfrm>
        <a:prstGeom prst="circularArrow">
          <a:avLst>
            <a:gd name="adj1" fmla="val 5274"/>
            <a:gd name="adj2" fmla="val 312630"/>
            <a:gd name="adj3" fmla="val 14175060"/>
            <a:gd name="adj4" fmla="val 17158142"/>
            <a:gd name="adj5" fmla="val 5477"/>
          </a:avLst>
        </a:prstGeom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438A46-35DB-43C7-8373-E3BD733DCBEB}">
      <dgm:prSet phldrT="[文字]" custT="1"/>
      <dgm:spPr>
        <a:xfrm>
          <a:off x="4176462" y="1311928"/>
          <a:ext cx="2208064" cy="1024566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依據學生的需求 規劃課程</a:t>
          </a:r>
        </a:p>
      </dgm:t>
    </dgm:pt>
    <dgm:pt modelId="{8E562807-105E-4955-8611-10DA0B4AA29B}" type="parTrans" cxnId="{FF8D8D90-8490-4927-8D77-4C5E401440CE}">
      <dgm:prSet/>
      <dgm:spPr/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10498F-51A7-4125-8B0D-0D9E699FA21D}" type="sibTrans" cxnId="{FF8D8D90-8490-4927-8D77-4C5E401440CE}">
      <dgm:prSet/>
      <dgm:spPr/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3218ED-81B6-4F0B-BDCC-3AC1D3F39608}">
      <dgm:prSet phldrT="[文字]" custT="1"/>
      <dgm:spPr>
        <a:xfrm>
          <a:off x="4248466" y="3184135"/>
          <a:ext cx="2143517" cy="1024566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zh-TW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使用適切的教材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E8692BA9-D182-4D92-B046-5CDC80B9BD22}" type="parTrans" cxnId="{9BEBF2EF-6570-4E09-8FAE-53600C10FE2E}">
      <dgm:prSet/>
      <dgm:spPr/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7C70AF-C09F-4934-BABB-68BF1EC9C9F2}" type="sibTrans" cxnId="{9BEBF2EF-6570-4E09-8FAE-53600C10FE2E}">
      <dgm:prSet/>
      <dgm:spPr/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7624DC-032F-4647-ABFB-81DB8A6649CD}">
      <dgm:prSet phldrT="[文字]" custT="1"/>
      <dgm:spPr>
        <a:xfrm>
          <a:off x="2212373" y="4435597"/>
          <a:ext cx="2324127" cy="1024566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運用多元教學策略</a:t>
          </a:r>
        </a:p>
      </dgm:t>
    </dgm:pt>
    <dgm:pt modelId="{A5B994DB-D7BB-4DB2-A712-56FDB966470E}" type="parTrans" cxnId="{853EAF5C-0BB8-476F-9FE3-BCBDF7A3E243}">
      <dgm:prSet/>
      <dgm:spPr/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FD166D-3C2B-48FE-B2CF-9E290B9F757C}" type="sibTrans" cxnId="{853EAF5C-0BB8-476F-9FE3-BCBDF7A3E243}">
      <dgm:prSet/>
      <dgm:spPr/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37C677-5B44-4F10-A6A5-DCE262D46809}">
      <dgm:prSet phldrT="[文字]" custT="1"/>
      <dgm:spPr>
        <a:xfrm>
          <a:off x="360045" y="3184118"/>
          <a:ext cx="2128578" cy="1024566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zh-TW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適時鼓勵</a:t>
          </a:r>
          <a:br>
            <a:rPr lang="en-US" altLang="zh-TW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</a:br>
          <a:r>
            <a:rPr lang="zh-TW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提高學生成就感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38889E3-66A7-4146-8762-DA22CFCDE4E2}" type="parTrans" cxnId="{D98BE63D-3F00-4D38-8599-CA2BFAC76CE0}">
      <dgm:prSet/>
      <dgm:spPr/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6A9E7B-9408-4545-A75D-37FAF2D9383F}" type="sibTrans" cxnId="{D98BE63D-3F00-4D38-8599-CA2BFAC76CE0}">
      <dgm:prSet/>
      <dgm:spPr/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F700E8-2B83-4633-BF93-DF77051F6D63}">
      <dgm:prSet custT="1"/>
      <dgm:spPr>
        <a:xfrm>
          <a:off x="360047" y="1311919"/>
          <a:ext cx="2168311" cy="1024566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檢核補救成效</a:t>
          </a:r>
        </a:p>
      </dgm:t>
    </dgm:pt>
    <dgm:pt modelId="{57C1E3EC-9483-4F5F-AE73-C366DCDBAC65}" type="parTrans" cxnId="{AE5D2583-2277-4604-B1D2-24FBC1D5DE95}">
      <dgm:prSet/>
      <dgm:spPr/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54A9D3-661C-41A5-B12A-79508F849AA0}" type="sibTrans" cxnId="{AE5D2583-2277-4604-B1D2-24FBC1D5DE95}">
      <dgm:prSet/>
      <dgm:spPr/>
      <dgm:t>
        <a:bodyPr/>
        <a:lstStyle/>
        <a:p>
          <a:endParaRPr lang="zh-TW" alt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2290F9-F762-4AAF-AEDF-906CAAF0D096}" type="pres">
      <dgm:prSet presAssocID="{0EA05F7D-AEAA-4146-8F93-8D7228DB02FD}" presName="Name0" presStyleCnt="0">
        <dgm:presLayoutVars>
          <dgm:dir/>
          <dgm:resizeHandles val="exact"/>
        </dgm:presLayoutVars>
      </dgm:prSet>
      <dgm:spPr/>
    </dgm:pt>
    <dgm:pt modelId="{C65696AD-3E9F-463D-9019-69040C700444}" type="pres">
      <dgm:prSet presAssocID="{0EA05F7D-AEAA-4146-8F93-8D7228DB02FD}" presName="cycle" presStyleCnt="0"/>
      <dgm:spPr/>
    </dgm:pt>
    <dgm:pt modelId="{AA3D5839-69A1-42F1-A5DE-80FF80B38012}" type="pres">
      <dgm:prSet presAssocID="{EC57FFE9-3679-48A7-B17F-810218198E57}" presName="nodeFirstNode" presStyleLbl="node1" presStyleIdx="0" presStyleCnt="6" custScaleX="115261" custRadScaleRad="99327" custRadScaleInc="503">
        <dgm:presLayoutVars>
          <dgm:bulletEnabled val="1"/>
        </dgm:presLayoutVars>
      </dgm:prSet>
      <dgm:spPr/>
    </dgm:pt>
    <dgm:pt modelId="{344224B6-1326-474B-9576-625A9BBDDE98}" type="pres">
      <dgm:prSet presAssocID="{F9F54628-3430-448E-863A-3D79D25E7C6C}" presName="sibTransFirstNode" presStyleLbl="bgShp" presStyleIdx="0" presStyleCnt="1" custLinFactNeighborX="182" custLinFactNeighborY="424"/>
      <dgm:spPr/>
    </dgm:pt>
    <dgm:pt modelId="{0690F219-4002-411B-A31D-DDD6BEA0DC72}" type="pres">
      <dgm:prSet presAssocID="{92438A46-35DB-43C7-8373-E3BD733DCBEB}" presName="nodeFollowingNodes" presStyleLbl="node1" presStyleIdx="1" presStyleCnt="6" custScaleX="126690" custRadScaleRad="95182" custRadScaleInc="8886">
        <dgm:presLayoutVars>
          <dgm:bulletEnabled val="1"/>
        </dgm:presLayoutVars>
      </dgm:prSet>
      <dgm:spPr/>
    </dgm:pt>
    <dgm:pt modelId="{6CDDA11B-2BE6-46A4-8457-ACF3DDFE6E83}" type="pres">
      <dgm:prSet presAssocID="{9F3218ED-81B6-4F0B-BDCC-3AC1D3F39608}" presName="nodeFollowingNodes" presStyleLbl="node1" presStyleIdx="2" presStyleCnt="6" custScaleX="126967" custRadScaleRad="97969" custRadScaleInc="-6999">
        <dgm:presLayoutVars>
          <dgm:bulletEnabled val="1"/>
        </dgm:presLayoutVars>
      </dgm:prSet>
      <dgm:spPr/>
    </dgm:pt>
    <dgm:pt modelId="{D20DCF89-1555-484B-BDA2-4912C58AC556}" type="pres">
      <dgm:prSet presAssocID="{9B7624DC-032F-4647-ABFB-81DB8A6649CD}" presName="nodeFollowingNodes" presStyleLbl="node1" presStyleIdx="3" presStyleCnt="6" custScaleX="140336">
        <dgm:presLayoutVars>
          <dgm:bulletEnabled val="1"/>
        </dgm:presLayoutVars>
      </dgm:prSet>
      <dgm:spPr/>
    </dgm:pt>
    <dgm:pt modelId="{4B0C3ED7-4C93-428C-9A84-EA4E07F16277}" type="pres">
      <dgm:prSet presAssocID="{9E37C677-5B44-4F10-A6A5-DCE262D46809}" presName="nodeFollowingNodes" presStyleLbl="node1" presStyleIdx="4" presStyleCnt="6" custScaleX="135823" custRadScaleRad="98143" custRadScaleInc="7098">
        <dgm:presLayoutVars>
          <dgm:bulletEnabled val="1"/>
        </dgm:presLayoutVars>
      </dgm:prSet>
      <dgm:spPr/>
    </dgm:pt>
    <dgm:pt modelId="{F808A42D-BCEE-449C-AB47-31FA55C64BCF}" type="pres">
      <dgm:prSet presAssocID="{5CF700E8-2B83-4633-BF93-DF77051F6D63}" presName="nodeFollowingNodes" presStyleLbl="node1" presStyleIdx="5" presStyleCnt="6" custScaleX="117114" custRadScaleRad="96168" custRadScaleInc="-9428">
        <dgm:presLayoutVars>
          <dgm:bulletEnabled val="1"/>
        </dgm:presLayoutVars>
      </dgm:prSet>
      <dgm:spPr/>
    </dgm:pt>
  </dgm:ptLst>
  <dgm:cxnLst>
    <dgm:cxn modelId="{4A246022-C21B-4290-BD88-AD170B6F04CE}" type="presOf" srcId="{EC57FFE9-3679-48A7-B17F-810218198E57}" destId="{AA3D5839-69A1-42F1-A5DE-80FF80B38012}" srcOrd="0" destOrd="0" presId="urn:microsoft.com/office/officeart/2005/8/layout/cycle3"/>
    <dgm:cxn modelId="{D98BE63D-3F00-4D38-8599-CA2BFAC76CE0}" srcId="{0EA05F7D-AEAA-4146-8F93-8D7228DB02FD}" destId="{9E37C677-5B44-4F10-A6A5-DCE262D46809}" srcOrd="4" destOrd="0" parTransId="{438889E3-66A7-4146-8762-DA22CFCDE4E2}" sibTransId="{496A9E7B-9408-4545-A75D-37FAF2D9383F}"/>
    <dgm:cxn modelId="{853EAF5C-0BB8-476F-9FE3-BCBDF7A3E243}" srcId="{0EA05F7D-AEAA-4146-8F93-8D7228DB02FD}" destId="{9B7624DC-032F-4647-ABFB-81DB8A6649CD}" srcOrd="3" destOrd="0" parTransId="{A5B994DB-D7BB-4DB2-A712-56FDB966470E}" sibTransId="{40FD166D-3C2B-48FE-B2CF-9E290B9F757C}"/>
    <dgm:cxn modelId="{6A288F44-28F9-4EC1-B2A6-F863ED0FC2B9}" srcId="{0EA05F7D-AEAA-4146-8F93-8D7228DB02FD}" destId="{EC57FFE9-3679-48A7-B17F-810218198E57}" srcOrd="0" destOrd="0" parTransId="{4B83F2A5-5A7E-435E-A5D4-AFFAD9DEEB15}" sibTransId="{F9F54628-3430-448E-863A-3D79D25E7C6C}"/>
    <dgm:cxn modelId="{D687A54E-0BBD-46D9-8C74-5D540EFCCB3F}" type="presOf" srcId="{92438A46-35DB-43C7-8373-E3BD733DCBEB}" destId="{0690F219-4002-411B-A31D-DDD6BEA0DC72}" srcOrd="0" destOrd="0" presId="urn:microsoft.com/office/officeart/2005/8/layout/cycle3"/>
    <dgm:cxn modelId="{AE5D2583-2277-4604-B1D2-24FBC1D5DE95}" srcId="{0EA05F7D-AEAA-4146-8F93-8D7228DB02FD}" destId="{5CF700E8-2B83-4633-BF93-DF77051F6D63}" srcOrd="5" destOrd="0" parTransId="{57C1E3EC-9483-4F5F-AE73-C366DCDBAC65}" sibTransId="{D554A9D3-661C-41A5-B12A-79508F849AA0}"/>
    <dgm:cxn modelId="{EACE458C-FAFF-46F4-9EBB-AD2992565256}" type="presOf" srcId="{F9F54628-3430-448E-863A-3D79D25E7C6C}" destId="{344224B6-1326-474B-9576-625A9BBDDE98}" srcOrd="0" destOrd="0" presId="urn:microsoft.com/office/officeart/2005/8/layout/cycle3"/>
    <dgm:cxn modelId="{FF8D8D90-8490-4927-8D77-4C5E401440CE}" srcId="{0EA05F7D-AEAA-4146-8F93-8D7228DB02FD}" destId="{92438A46-35DB-43C7-8373-E3BD733DCBEB}" srcOrd="1" destOrd="0" parTransId="{8E562807-105E-4955-8611-10DA0B4AA29B}" sibTransId="{9710498F-51A7-4125-8B0D-0D9E699FA21D}"/>
    <dgm:cxn modelId="{20C89F9E-D3C7-492E-99B7-5650503086D9}" type="presOf" srcId="{9B7624DC-032F-4647-ABFB-81DB8A6649CD}" destId="{D20DCF89-1555-484B-BDA2-4912C58AC556}" srcOrd="0" destOrd="0" presId="urn:microsoft.com/office/officeart/2005/8/layout/cycle3"/>
    <dgm:cxn modelId="{3D0852A3-0A1B-43DD-A31A-13AAB8BAE0B5}" type="presOf" srcId="{9E37C677-5B44-4F10-A6A5-DCE262D46809}" destId="{4B0C3ED7-4C93-428C-9A84-EA4E07F16277}" srcOrd="0" destOrd="0" presId="urn:microsoft.com/office/officeart/2005/8/layout/cycle3"/>
    <dgm:cxn modelId="{EBABF8CA-06E4-411E-A9CC-FAF3EF8319BC}" type="presOf" srcId="{0EA05F7D-AEAA-4146-8F93-8D7228DB02FD}" destId="{1C2290F9-F762-4AAF-AEDF-906CAAF0D096}" srcOrd="0" destOrd="0" presId="urn:microsoft.com/office/officeart/2005/8/layout/cycle3"/>
    <dgm:cxn modelId="{B158A4D9-7411-4682-B9DE-5934A8EB8B96}" type="presOf" srcId="{5CF700E8-2B83-4633-BF93-DF77051F6D63}" destId="{F808A42D-BCEE-449C-AB47-31FA55C64BCF}" srcOrd="0" destOrd="0" presId="urn:microsoft.com/office/officeart/2005/8/layout/cycle3"/>
    <dgm:cxn modelId="{1C8D21DB-D3D5-48F5-B907-0F687B2C4982}" type="presOf" srcId="{9F3218ED-81B6-4F0B-BDCC-3AC1D3F39608}" destId="{6CDDA11B-2BE6-46A4-8457-ACF3DDFE6E83}" srcOrd="0" destOrd="0" presId="urn:microsoft.com/office/officeart/2005/8/layout/cycle3"/>
    <dgm:cxn modelId="{9BEBF2EF-6570-4E09-8FAE-53600C10FE2E}" srcId="{0EA05F7D-AEAA-4146-8F93-8D7228DB02FD}" destId="{9F3218ED-81B6-4F0B-BDCC-3AC1D3F39608}" srcOrd="2" destOrd="0" parTransId="{E8692BA9-D182-4D92-B046-5CDC80B9BD22}" sibTransId="{807C70AF-C09F-4934-BABB-68BF1EC9C9F2}"/>
    <dgm:cxn modelId="{DC1ADAE3-4FAC-496F-A0A4-85E69AC0C33F}" type="presParOf" srcId="{1C2290F9-F762-4AAF-AEDF-906CAAF0D096}" destId="{C65696AD-3E9F-463D-9019-69040C700444}" srcOrd="0" destOrd="0" presId="urn:microsoft.com/office/officeart/2005/8/layout/cycle3"/>
    <dgm:cxn modelId="{369A28D2-FDD0-45D1-B34E-48F03B6EA7E0}" type="presParOf" srcId="{C65696AD-3E9F-463D-9019-69040C700444}" destId="{AA3D5839-69A1-42F1-A5DE-80FF80B38012}" srcOrd="0" destOrd="0" presId="urn:microsoft.com/office/officeart/2005/8/layout/cycle3"/>
    <dgm:cxn modelId="{430C6107-9CF8-499A-9C96-65712D035117}" type="presParOf" srcId="{C65696AD-3E9F-463D-9019-69040C700444}" destId="{344224B6-1326-474B-9576-625A9BBDDE98}" srcOrd="1" destOrd="0" presId="urn:microsoft.com/office/officeart/2005/8/layout/cycle3"/>
    <dgm:cxn modelId="{AACF5FFA-41AF-4D89-9C7F-C7E12455FBDA}" type="presParOf" srcId="{C65696AD-3E9F-463D-9019-69040C700444}" destId="{0690F219-4002-411B-A31D-DDD6BEA0DC72}" srcOrd="2" destOrd="0" presId="urn:microsoft.com/office/officeart/2005/8/layout/cycle3"/>
    <dgm:cxn modelId="{2B057050-245F-423C-9507-F4B1EC04660E}" type="presParOf" srcId="{C65696AD-3E9F-463D-9019-69040C700444}" destId="{6CDDA11B-2BE6-46A4-8457-ACF3DDFE6E83}" srcOrd="3" destOrd="0" presId="urn:microsoft.com/office/officeart/2005/8/layout/cycle3"/>
    <dgm:cxn modelId="{415ABE94-6E6D-4C64-8071-98E8A21C015F}" type="presParOf" srcId="{C65696AD-3E9F-463D-9019-69040C700444}" destId="{D20DCF89-1555-484B-BDA2-4912C58AC556}" srcOrd="4" destOrd="0" presId="urn:microsoft.com/office/officeart/2005/8/layout/cycle3"/>
    <dgm:cxn modelId="{9F6D1BD3-889D-4A05-A653-E7D3D0EA370D}" type="presParOf" srcId="{C65696AD-3E9F-463D-9019-69040C700444}" destId="{4B0C3ED7-4C93-428C-9A84-EA4E07F16277}" srcOrd="5" destOrd="0" presId="urn:microsoft.com/office/officeart/2005/8/layout/cycle3"/>
    <dgm:cxn modelId="{E03817B1-4098-4FD2-AA13-C3DFC7112DE9}" type="presParOf" srcId="{C65696AD-3E9F-463D-9019-69040C700444}" destId="{F808A42D-BCEE-449C-AB47-31FA55C64BC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B4CA15-B308-431D-B4D1-C8AE78B7D7A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</dgm:pt>
    <dgm:pt modelId="{381F5923-D3F8-4BEA-92C6-F9687BC9E542}">
      <dgm:prSet phldrT="[文字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學習診斷分析</a:t>
          </a:r>
        </a:p>
      </dgm:t>
    </dgm:pt>
    <dgm:pt modelId="{277790ED-CFE9-466A-9C23-E0BCE484E6EF}" type="parTrans" cxnId="{ECE6129C-1F4F-474A-B1EF-8E76A2578F3D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905CBE-5EAE-4963-BDE1-A05F2DC61CED}" type="sibTrans" cxnId="{ECE6129C-1F4F-474A-B1EF-8E76A2578F3D}">
      <dgm:prSet custT="1"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DF174D-0554-4853-9D35-263F0EB2212B}">
      <dgm:prSet phldrT="[文字]" custT="1"/>
      <dgm:spPr>
        <a:solidFill>
          <a:srgbClr val="FFFFCC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學期課程規劃</a:t>
          </a:r>
        </a:p>
      </dgm:t>
    </dgm:pt>
    <dgm:pt modelId="{C29D41B4-0CC2-4861-B35B-83E0F5F9AD3E}" type="parTrans" cxnId="{009AA650-D94F-4C4F-92FE-3D56EE72765B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2A1990-E9B4-4E7B-B392-187417A6A9CF}" type="sibTrans" cxnId="{009AA650-D94F-4C4F-92FE-3D56EE72765B}">
      <dgm:prSet custT="1"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DBC245-01B1-4A99-B321-F806D2BEFC4F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選擇教材</a:t>
          </a:r>
        </a:p>
      </dgm:t>
    </dgm:pt>
    <dgm:pt modelId="{39661B8D-BA6C-46BB-AD34-2B39803A64C9}" type="parTrans" cxnId="{93BCE8E7-673C-4E85-B669-25A98EA90F8F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E213E3-A118-465A-85C7-1B7AEF2ED69C}" type="sibTrans" cxnId="{93BCE8E7-673C-4E85-B669-25A98EA90F8F}">
      <dgm:prSet custT="1"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8544E9-D83C-46E5-BE7A-E5B9BE3A0C5D}">
      <dgm:prSet custT="1"/>
      <dgm:spPr>
        <a:solidFill>
          <a:srgbClr val="FFFF00"/>
        </a:solidFill>
      </dgm:spPr>
      <dgm:t>
        <a:bodyPr/>
        <a:lstStyle/>
        <a:p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6.</a:t>
          </a: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策略運用</a:t>
          </a:r>
        </a:p>
      </dgm:t>
    </dgm:pt>
    <dgm:pt modelId="{685FADA6-6D65-4FD6-920B-6DEF7612BCE5}" type="parTrans" cxnId="{71FA4181-0FA0-45D4-B47B-6F459F64937C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D1F433-4B21-481C-9736-D8663E9A03FE}" type="sibTrans" cxnId="{71FA4181-0FA0-45D4-B47B-6F459F64937C}">
      <dgm:prSet custT="1"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CE2EC6-78E0-45E8-937B-D0B5128248A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7.</a:t>
          </a: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活動設計</a:t>
          </a:r>
        </a:p>
      </dgm:t>
    </dgm:pt>
    <dgm:pt modelId="{D910F796-CA27-4660-981E-CC62BA5F4D81}" type="parTrans" cxnId="{301DABE8-1135-40BC-BE8D-D555D816CC4F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9EFE42-F4DB-418D-8279-70249E74AA74}" type="sibTrans" cxnId="{301DABE8-1135-40BC-BE8D-D555D816CC4F}">
      <dgm:prSet custT="1"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06861F-BCC6-4AEF-A73D-4009F62E8F15}">
      <dgm:prSet custT="1"/>
      <dgm:spPr/>
      <dgm:t>
        <a:bodyPr/>
        <a:lstStyle/>
        <a:p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9.</a:t>
          </a: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評量檢核</a:t>
          </a:r>
        </a:p>
      </dgm:t>
    </dgm:pt>
    <dgm:pt modelId="{EE94B136-568D-4657-9993-CB3A63B4D4DD}" type="parTrans" cxnId="{D0FC8A55-C610-44CE-9CC3-20BD19CE9995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C4CB9E-B957-482E-A06C-6904D2005FAB}" type="sibTrans" cxnId="{D0FC8A55-C610-44CE-9CC3-20BD19CE9995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CB27CB-1AAB-4C67-A45E-D54CFCBA4FF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5.</a:t>
          </a: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備課分析</a:t>
          </a:r>
        </a:p>
      </dgm:t>
    </dgm:pt>
    <dgm:pt modelId="{6A1692FB-7352-4D30-AA35-F0EE05FAF259}" type="parTrans" cxnId="{4FD7BC44-D63D-4EB2-B3D0-37673215EE07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BD3D7E-01CA-4B93-8E83-88D985C7010C}" type="sibTrans" cxnId="{4FD7BC44-D63D-4EB2-B3D0-37673215EE07}">
      <dgm:prSet custT="1"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6E8CFF-3FC2-4F3A-81E8-01878277B228}">
      <dgm:prSet custT="1"/>
      <dgm:spPr/>
      <dgm:t>
        <a:bodyPr/>
        <a:lstStyle/>
        <a:p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8.</a:t>
          </a: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教學實施</a:t>
          </a:r>
        </a:p>
      </dgm:t>
    </dgm:pt>
    <dgm:pt modelId="{3E682B17-E053-4FCA-AFDC-5460AD774B5A}" type="parTrans" cxnId="{C7FEB773-DA3B-4AAD-8085-FC5B40F454A7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B6D890-12E6-4B78-B969-CECADDD5077D}" type="sibTrans" cxnId="{C7FEB773-DA3B-4AAD-8085-FC5B40F454A7}">
      <dgm:prSet custT="1"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4F0740-CE3D-4610-AC19-74512CAA629D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對照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基本學習內容</a:t>
          </a:r>
        </a:p>
      </dgm:t>
    </dgm:pt>
    <dgm:pt modelId="{E386C669-7DC3-4CE2-8911-07FE089F5120}" type="parTrans" cxnId="{6F048619-5732-4579-835D-F9F05E0ADF37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69A7B7-DA98-4AFE-A5FA-D07B99642C8A}" type="sibTrans" cxnId="{6F048619-5732-4579-835D-F9F05E0ADF37}">
      <dgm:prSet custT="1"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FA5EBC-036B-4985-BC28-2C2A61A8794F}" type="pres">
      <dgm:prSet presAssocID="{6AB4CA15-B308-431D-B4D1-C8AE78B7D7AF}" presName="diagram" presStyleCnt="0">
        <dgm:presLayoutVars>
          <dgm:dir/>
          <dgm:resizeHandles val="exact"/>
        </dgm:presLayoutVars>
      </dgm:prSet>
      <dgm:spPr/>
    </dgm:pt>
    <dgm:pt modelId="{B1F64EBE-A2AB-470D-BBA9-043B19B99400}" type="pres">
      <dgm:prSet presAssocID="{381F5923-D3F8-4BEA-92C6-F9687BC9E542}" presName="node" presStyleLbl="node1" presStyleIdx="0" presStyleCnt="9">
        <dgm:presLayoutVars>
          <dgm:bulletEnabled val="1"/>
        </dgm:presLayoutVars>
      </dgm:prSet>
      <dgm:spPr/>
    </dgm:pt>
    <dgm:pt modelId="{60F8C97C-41DE-41C2-9684-7D8AE455B4EB}" type="pres">
      <dgm:prSet presAssocID="{47905CBE-5EAE-4963-BDE1-A05F2DC61CED}" presName="sibTrans" presStyleLbl="sibTrans2D1" presStyleIdx="0" presStyleCnt="8"/>
      <dgm:spPr/>
    </dgm:pt>
    <dgm:pt modelId="{020419DE-3647-4C53-AC38-F8AC218A1B6A}" type="pres">
      <dgm:prSet presAssocID="{47905CBE-5EAE-4963-BDE1-A05F2DC61CED}" presName="connectorText" presStyleLbl="sibTrans2D1" presStyleIdx="0" presStyleCnt="8"/>
      <dgm:spPr/>
    </dgm:pt>
    <dgm:pt modelId="{019914BE-C204-497B-A951-5AE48C7B64DC}" type="pres">
      <dgm:prSet presAssocID="{FC4F0740-CE3D-4610-AC19-74512CAA629D}" presName="node" presStyleLbl="node1" presStyleIdx="1" presStyleCnt="9">
        <dgm:presLayoutVars>
          <dgm:bulletEnabled val="1"/>
        </dgm:presLayoutVars>
      </dgm:prSet>
      <dgm:spPr/>
    </dgm:pt>
    <dgm:pt modelId="{4C756919-6233-4C3E-9AD7-008D628F4486}" type="pres">
      <dgm:prSet presAssocID="{3F69A7B7-DA98-4AFE-A5FA-D07B99642C8A}" presName="sibTrans" presStyleLbl="sibTrans2D1" presStyleIdx="1" presStyleCnt="8"/>
      <dgm:spPr/>
    </dgm:pt>
    <dgm:pt modelId="{C2BCA039-24E7-4EC9-BDEE-22FD43846627}" type="pres">
      <dgm:prSet presAssocID="{3F69A7B7-DA98-4AFE-A5FA-D07B99642C8A}" presName="connectorText" presStyleLbl="sibTrans2D1" presStyleIdx="1" presStyleCnt="8"/>
      <dgm:spPr/>
    </dgm:pt>
    <dgm:pt modelId="{BDE08AE0-A806-4586-8841-9A13E6F2773F}" type="pres">
      <dgm:prSet presAssocID="{E2DF174D-0554-4853-9D35-263F0EB2212B}" presName="node" presStyleLbl="node1" presStyleIdx="2" presStyleCnt="9">
        <dgm:presLayoutVars>
          <dgm:bulletEnabled val="1"/>
        </dgm:presLayoutVars>
      </dgm:prSet>
      <dgm:spPr/>
    </dgm:pt>
    <dgm:pt modelId="{58417DA2-9C71-4B93-8E20-B330F07640A8}" type="pres">
      <dgm:prSet presAssocID="{3E2A1990-E9B4-4E7B-B392-187417A6A9CF}" presName="sibTrans" presStyleLbl="sibTrans2D1" presStyleIdx="2" presStyleCnt="8"/>
      <dgm:spPr/>
    </dgm:pt>
    <dgm:pt modelId="{B93A078D-D830-407D-A231-7A2012E570AF}" type="pres">
      <dgm:prSet presAssocID="{3E2A1990-E9B4-4E7B-B392-187417A6A9CF}" presName="connectorText" presStyleLbl="sibTrans2D1" presStyleIdx="2" presStyleCnt="8"/>
      <dgm:spPr/>
    </dgm:pt>
    <dgm:pt modelId="{6A04926B-1527-4B82-8C2D-E489C1AB9C54}" type="pres">
      <dgm:prSet presAssocID="{C1DBC245-01B1-4A99-B321-F806D2BEFC4F}" presName="node" presStyleLbl="node1" presStyleIdx="3" presStyleCnt="9">
        <dgm:presLayoutVars>
          <dgm:bulletEnabled val="1"/>
        </dgm:presLayoutVars>
      </dgm:prSet>
      <dgm:spPr/>
    </dgm:pt>
    <dgm:pt modelId="{3BA71BBB-DDB6-4719-808F-6C192C89588E}" type="pres">
      <dgm:prSet presAssocID="{4FE213E3-A118-465A-85C7-1B7AEF2ED69C}" presName="sibTrans" presStyleLbl="sibTrans2D1" presStyleIdx="3" presStyleCnt="8"/>
      <dgm:spPr/>
    </dgm:pt>
    <dgm:pt modelId="{8C82FB20-0556-407A-BDC0-43DAFBC1C242}" type="pres">
      <dgm:prSet presAssocID="{4FE213E3-A118-465A-85C7-1B7AEF2ED69C}" presName="connectorText" presStyleLbl="sibTrans2D1" presStyleIdx="3" presStyleCnt="8"/>
      <dgm:spPr/>
    </dgm:pt>
    <dgm:pt modelId="{48A9BEFC-048C-4E99-B890-74D129FF84BF}" type="pres">
      <dgm:prSet presAssocID="{B1CB27CB-1AAB-4C67-A45E-D54CFCBA4FF5}" presName="node" presStyleLbl="node1" presStyleIdx="4" presStyleCnt="9">
        <dgm:presLayoutVars>
          <dgm:bulletEnabled val="1"/>
        </dgm:presLayoutVars>
      </dgm:prSet>
      <dgm:spPr/>
    </dgm:pt>
    <dgm:pt modelId="{55D05388-0E71-44BB-9216-4D6A343C4BF3}" type="pres">
      <dgm:prSet presAssocID="{61BD3D7E-01CA-4B93-8E83-88D985C7010C}" presName="sibTrans" presStyleLbl="sibTrans2D1" presStyleIdx="4" presStyleCnt="8"/>
      <dgm:spPr/>
    </dgm:pt>
    <dgm:pt modelId="{B02327A7-8AEC-4009-B5D3-F26FF5DAE8D4}" type="pres">
      <dgm:prSet presAssocID="{61BD3D7E-01CA-4B93-8E83-88D985C7010C}" presName="connectorText" presStyleLbl="sibTrans2D1" presStyleIdx="4" presStyleCnt="8"/>
      <dgm:spPr/>
    </dgm:pt>
    <dgm:pt modelId="{71BD5F13-A07E-40F1-8A35-F5E49A7349F9}" type="pres">
      <dgm:prSet presAssocID="{B88544E9-D83C-46E5-BE7A-E5B9BE3A0C5D}" presName="node" presStyleLbl="node1" presStyleIdx="5" presStyleCnt="9">
        <dgm:presLayoutVars>
          <dgm:bulletEnabled val="1"/>
        </dgm:presLayoutVars>
      </dgm:prSet>
      <dgm:spPr/>
    </dgm:pt>
    <dgm:pt modelId="{FDCF40CF-209A-48E3-B5B3-A5E9F32205D3}" type="pres">
      <dgm:prSet presAssocID="{4FD1F433-4B21-481C-9736-D8663E9A03FE}" presName="sibTrans" presStyleLbl="sibTrans2D1" presStyleIdx="5" presStyleCnt="8"/>
      <dgm:spPr/>
    </dgm:pt>
    <dgm:pt modelId="{89232688-6589-45D8-BCC5-B936C0EB6052}" type="pres">
      <dgm:prSet presAssocID="{4FD1F433-4B21-481C-9736-D8663E9A03FE}" presName="connectorText" presStyleLbl="sibTrans2D1" presStyleIdx="5" presStyleCnt="8"/>
      <dgm:spPr/>
    </dgm:pt>
    <dgm:pt modelId="{EAF74A62-5A0D-41C1-B033-83730B896728}" type="pres">
      <dgm:prSet presAssocID="{03CE2EC6-78E0-45E8-937B-D0B5128248A7}" presName="node" presStyleLbl="node1" presStyleIdx="6" presStyleCnt="9">
        <dgm:presLayoutVars>
          <dgm:bulletEnabled val="1"/>
        </dgm:presLayoutVars>
      </dgm:prSet>
      <dgm:spPr/>
    </dgm:pt>
    <dgm:pt modelId="{2610DCF0-9D79-414D-B7D5-8F889793D7D0}" type="pres">
      <dgm:prSet presAssocID="{9E9EFE42-F4DB-418D-8279-70249E74AA74}" presName="sibTrans" presStyleLbl="sibTrans2D1" presStyleIdx="6" presStyleCnt="8"/>
      <dgm:spPr/>
    </dgm:pt>
    <dgm:pt modelId="{A5438A0F-6A58-4004-9212-4B90BEC16B38}" type="pres">
      <dgm:prSet presAssocID="{9E9EFE42-F4DB-418D-8279-70249E74AA74}" presName="connectorText" presStyleLbl="sibTrans2D1" presStyleIdx="6" presStyleCnt="8"/>
      <dgm:spPr/>
    </dgm:pt>
    <dgm:pt modelId="{0481478A-327D-419D-8B9E-A35B9DF8ED9C}" type="pres">
      <dgm:prSet presAssocID="{526E8CFF-3FC2-4F3A-81E8-01878277B228}" presName="node" presStyleLbl="node1" presStyleIdx="7" presStyleCnt="9">
        <dgm:presLayoutVars>
          <dgm:bulletEnabled val="1"/>
        </dgm:presLayoutVars>
      </dgm:prSet>
      <dgm:spPr/>
    </dgm:pt>
    <dgm:pt modelId="{4C1057CF-F5C3-4B20-A518-FFB03D280BD5}" type="pres">
      <dgm:prSet presAssocID="{54B6D890-12E6-4B78-B969-CECADDD5077D}" presName="sibTrans" presStyleLbl="sibTrans2D1" presStyleIdx="7" presStyleCnt="8"/>
      <dgm:spPr/>
    </dgm:pt>
    <dgm:pt modelId="{1113E2E2-9E4C-41BF-8707-CE073AAEEF38}" type="pres">
      <dgm:prSet presAssocID="{54B6D890-12E6-4B78-B969-CECADDD5077D}" presName="connectorText" presStyleLbl="sibTrans2D1" presStyleIdx="7" presStyleCnt="8"/>
      <dgm:spPr/>
    </dgm:pt>
    <dgm:pt modelId="{513A242B-D643-44BF-B94F-5486132ADC73}" type="pres">
      <dgm:prSet presAssocID="{D106861F-BCC6-4AEF-A73D-4009F62E8F15}" presName="node" presStyleLbl="node1" presStyleIdx="8" presStyleCnt="9">
        <dgm:presLayoutVars>
          <dgm:bulletEnabled val="1"/>
        </dgm:presLayoutVars>
      </dgm:prSet>
      <dgm:spPr/>
    </dgm:pt>
  </dgm:ptLst>
  <dgm:cxnLst>
    <dgm:cxn modelId="{780A510A-B1FE-45E5-94BF-C58EA850CFAC}" type="presOf" srcId="{4FD1F433-4B21-481C-9736-D8663E9A03FE}" destId="{89232688-6589-45D8-BCC5-B936C0EB6052}" srcOrd="1" destOrd="0" presId="urn:microsoft.com/office/officeart/2005/8/layout/process5"/>
    <dgm:cxn modelId="{6F048619-5732-4579-835D-F9F05E0ADF37}" srcId="{6AB4CA15-B308-431D-B4D1-C8AE78B7D7AF}" destId="{FC4F0740-CE3D-4610-AC19-74512CAA629D}" srcOrd="1" destOrd="0" parTransId="{E386C669-7DC3-4CE2-8911-07FE089F5120}" sibTransId="{3F69A7B7-DA98-4AFE-A5FA-D07B99642C8A}"/>
    <dgm:cxn modelId="{1DBF6A21-FE89-4AA9-869D-AD45A9632B20}" type="presOf" srcId="{47905CBE-5EAE-4963-BDE1-A05F2DC61CED}" destId="{60F8C97C-41DE-41C2-9684-7D8AE455B4EB}" srcOrd="0" destOrd="0" presId="urn:microsoft.com/office/officeart/2005/8/layout/process5"/>
    <dgm:cxn modelId="{E83DE822-9001-4C1A-AD28-4FB5F887E3AE}" type="presOf" srcId="{3F69A7B7-DA98-4AFE-A5FA-D07B99642C8A}" destId="{4C756919-6233-4C3E-9AD7-008D628F4486}" srcOrd="0" destOrd="0" presId="urn:microsoft.com/office/officeart/2005/8/layout/process5"/>
    <dgm:cxn modelId="{9C2F4A2B-C673-4398-BF63-FC952BD9CCE3}" type="presOf" srcId="{C1DBC245-01B1-4A99-B321-F806D2BEFC4F}" destId="{6A04926B-1527-4B82-8C2D-E489C1AB9C54}" srcOrd="0" destOrd="0" presId="urn:microsoft.com/office/officeart/2005/8/layout/process5"/>
    <dgm:cxn modelId="{4EF5EA33-D781-4CC9-A3B8-BE4736794B61}" type="presOf" srcId="{4FD1F433-4B21-481C-9736-D8663E9A03FE}" destId="{FDCF40CF-209A-48E3-B5B3-A5E9F32205D3}" srcOrd="0" destOrd="0" presId="urn:microsoft.com/office/officeart/2005/8/layout/process5"/>
    <dgm:cxn modelId="{DD6E2436-7D7B-41CE-BD27-DC519CA4632B}" type="presOf" srcId="{FC4F0740-CE3D-4610-AC19-74512CAA629D}" destId="{019914BE-C204-497B-A951-5AE48C7B64DC}" srcOrd="0" destOrd="0" presId="urn:microsoft.com/office/officeart/2005/8/layout/process5"/>
    <dgm:cxn modelId="{4FD7BC44-D63D-4EB2-B3D0-37673215EE07}" srcId="{6AB4CA15-B308-431D-B4D1-C8AE78B7D7AF}" destId="{B1CB27CB-1AAB-4C67-A45E-D54CFCBA4FF5}" srcOrd="4" destOrd="0" parTransId="{6A1692FB-7352-4D30-AA35-F0EE05FAF259}" sibTransId="{61BD3D7E-01CA-4B93-8E83-88D985C7010C}"/>
    <dgm:cxn modelId="{AC70556A-67F0-4CB9-96CD-8B9FA4A740BC}" type="presOf" srcId="{3F69A7B7-DA98-4AFE-A5FA-D07B99642C8A}" destId="{C2BCA039-24E7-4EC9-BDEE-22FD43846627}" srcOrd="1" destOrd="0" presId="urn:microsoft.com/office/officeart/2005/8/layout/process5"/>
    <dgm:cxn modelId="{8FCD3C6B-9B07-43AA-BB4D-21EF40CA562B}" type="presOf" srcId="{B88544E9-D83C-46E5-BE7A-E5B9BE3A0C5D}" destId="{71BD5F13-A07E-40F1-8A35-F5E49A7349F9}" srcOrd="0" destOrd="0" presId="urn:microsoft.com/office/officeart/2005/8/layout/process5"/>
    <dgm:cxn modelId="{009AA650-D94F-4C4F-92FE-3D56EE72765B}" srcId="{6AB4CA15-B308-431D-B4D1-C8AE78B7D7AF}" destId="{E2DF174D-0554-4853-9D35-263F0EB2212B}" srcOrd="2" destOrd="0" parTransId="{C29D41B4-0CC2-4861-B35B-83E0F5F9AD3E}" sibTransId="{3E2A1990-E9B4-4E7B-B392-187417A6A9CF}"/>
    <dgm:cxn modelId="{C7FEB773-DA3B-4AAD-8085-FC5B40F454A7}" srcId="{6AB4CA15-B308-431D-B4D1-C8AE78B7D7AF}" destId="{526E8CFF-3FC2-4F3A-81E8-01878277B228}" srcOrd="7" destOrd="0" parTransId="{3E682B17-E053-4FCA-AFDC-5460AD774B5A}" sibTransId="{54B6D890-12E6-4B78-B969-CECADDD5077D}"/>
    <dgm:cxn modelId="{36630174-6830-45D3-93C7-5D8E57188107}" type="presOf" srcId="{4FE213E3-A118-465A-85C7-1B7AEF2ED69C}" destId="{8C82FB20-0556-407A-BDC0-43DAFBC1C242}" srcOrd="1" destOrd="0" presId="urn:microsoft.com/office/officeart/2005/8/layout/process5"/>
    <dgm:cxn modelId="{D0FC8A55-C610-44CE-9CC3-20BD19CE9995}" srcId="{6AB4CA15-B308-431D-B4D1-C8AE78B7D7AF}" destId="{D106861F-BCC6-4AEF-A73D-4009F62E8F15}" srcOrd="8" destOrd="0" parTransId="{EE94B136-568D-4657-9993-CB3A63B4D4DD}" sibTransId="{8BC4CB9E-B957-482E-A06C-6904D2005FAB}"/>
    <dgm:cxn modelId="{E0773C7D-9CBD-460B-9502-38936433EAF8}" type="presOf" srcId="{54B6D890-12E6-4B78-B969-CECADDD5077D}" destId="{4C1057CF-F5C3-4B20-A518-FFB03D280BD5}" srcOrd="0" destOrd="0" presId="urn:microsoft.com/office/officeart/2005/8/layout/process5"/>
    <dgm:cxn modelId="{13DC357E-D853-40E4-9435-CF31458CAA2C}" type="presOf" srcId="{03CE2EC6-78E0-45E8-937B-D0B5128248A7}" destId="{EAF74A62-5A0D-41C1-B033-83730B896728}" srcOrd="0" destOrd="0" presId="urn:microsoft.com/office/officeart/2005/8/layout/process5"/>
    <dgm:cxn modelId="{71FA4181-0FA0-45D4-B47B-6F459F64937C}" srcId="{6AB4CA15-B308-431D-B4D1-C8AE78B7D7AF}" destId="{B88544E9-D83C-46E5-BE7A-E5B9BE3A0C5D}" srcOrd="5" destOrd="0" parTransId="{685FADA6-6D65-4FD6-920B-6DEF7612BCE5}" sibTransId="{4FD1F433-4B21-481C-9736-D8663E9A03FE}"/>
    <dgm:cxn modelId="{F16BF384-99E5-4A7F-8840-1600B972C0BF}" type="presOf" srcId="{B1CB27CB-1AAB-4C67-A45E-D54CFCBA4FF5}" destId="{48A9BEFC-048C-4E99-B890-74D129FF84BF}" srcOrd="0" destOrd="0" presId="urn:microsoft.com/office/officeart/2005/8/layout/process5"/>
    <dgm:cxn modelId="{AE5A7688-910F-4D13-947F-8C89D7158BFC}" type="presOf" srcId="{D106861F-BCC6-4AEF-A73D-4009F62E8F15}" destId="{513A242B-D643-44BF-B94F-5486132ADC73}" srcOrd="0" destOrd="0" presId="urn:microsoft.com/office/officeart/2005/8/layout/process5"/>
    <dgm:cxn modelId="{597C9589-D3A9-4090-9E91-4A9F220057C1}" type="presOf" srcId="{61BD3D7E-01CA-4B93-8E83-88D985C7010C}" destId="{55D05388-0E71-44BB-9216-4D6A343C4BF3}" srcOrd="0" destOrd="0" presId="urn:microsoft.com/office/officeart/2005/8/layout/process5"/>
    <dgm:cxn modelId="{65195591-28FC-4D7F-A3C7-E6A14E5AFBBB}" type="presOf" srcId="{4FE213E3-A118-465A-85C7-1B7AEF2ED69C}" destId="{3BA71BBB-DDB6-4719-808F-6C192C89588E}" srcOrd="0" destOrd="0" presId="urn:microsoft.com/office/officeart/2005/8/layout/process5"/>
    <dgm:cxn modelId="{ECE6129C-1F4F-474A-B1EF-8E76A2578F3D}" srcId="{6AB4CA15-B308-431D-B4D1-C8AE78B7D7AF}" destId="{381F5923-D3F8-4BEA-92C6-F9687BC9E542}" srcOrd="0" destOrd="0" parTransId="{277790ED-CFE9-466A-9C23-E0BCE484E6EF}" sibTransId="{47905CBE-5EAE-4963-BDE1-A05F2DC61CED}"/>
    <dgm:cxn modelId="{3AEB929E-0C3D-4560-B7D4-14DB9C8098D5}" type="presOf" srcId="{9E9EFE42-F4DB-418D-8279-70249E74AA74}" destId="{2610DCF0-9D79-414D-B7D5-8F889793D7D0}" srcOrd="0" destOrd="0" presId="urn:microsoft.com/office/officeart/2005/8/layout/process5"/>
    <dgm:cxn modelId="{898483A7-F996-487E-A826-8307676EA069}" type="presOf" srcId="{E2DF174D-0554-4853-9D35-263F0EB2212B}" destId="{BDE08AE0-A806-4586-8841-9A13E6F2773F}" srcOrd="0" destOrd="0" presId="urn:microsoft.com/office/officeart/2005/8/layout/process5"/>
    <dgm:cxn modelId="{79AE76AE-2A86-49F3-9B95-58CCA07BD52E}" type="presOf" srcId="{3E2A1990-E9B4-4E7B-B392-187417A6A9CF}" destId="{58417DA2-9C71-4B93-8E20-B330F07640A8}" srcOrd="0" destOrd="0" presId="urn:microsoft.com/office/officeart/2005/8/layout/process5"/>
    <dgm:cxn modelId="{F7B1D7B7-3F19-4795-84DB-E86180E4A5AB}" type="presOf" srcId="{54B6D890-12E6-4B78-B969-CECADDD5077D}" destId="{1113E2E2-9E4C-41BF-8707-CE073AAEEF38}" srcOrd="1" destOrd="0" presId="urn:microsoft.com/office/officeart/2005/8/layout/process5"/>
    <dgm:cxn modelId="{DD3F78C1-D1B9-4729-9C7B-C3F31586F387}" type="presOf" srcId="{9E9EFE42-F4DB-418D-8279-70249E74AA74}" destId="{A5438A0F-6A58-4004-9212-4B90BEC16B38}" srcOrd="1" destOrd="0" presId="urn:microsoft.com/office/officeart/2005/8/layout/process5"/>
    <dgm:cxn modelId="{320AEDCC-7128-4709-960F-0B71F7AE8B6A}" type="presOf" srcId="{6AB4CA15-B308-431D-B4D1-C8AE78B7D7AF}" destId="{E4FA5EBC-036B-4985-BC28-2C2A61A8794F}" srcOrd="0" destOrd="0" presId="urn:microsoft.com/office/officeart/2005/8/layout/process5"/>
    <dgm:cxn modelId="{EAD6C1D4-2FA1-43B5-98D6-F0869B434A92}" type="presOf" srcId="{61BD3D7E-01CA-4B93-8E83-88D985C7010C}" destId="{B02327A7-8AEC-4009-B5D3-F26FF5DAE8D4}" srcOrd="1" destOrd="0" presId="urn:microsoft.com/office/officeart/2005/8/layout/process5"/>
    <dgm:cxn modelId="{667F61D5-8999-450D-B393-6FBB011F4AB3}" type="presOf" srcId="{526E8CFF-3FC2-4F3A-81E8-01878277B228}" destId="{0481478A-327D-419D-8B9E-A35B9DF8ED9C}" srcOrd="0" destOrd="0" presId="urn:microsoft.com/office/officeart/2005/8/layout/process5"/>
    <dgm:cxn modelId="{93BCE8E7-673C-4E85-B669-25A98EA90F8F}" srcId="{6AB4CA15-B308-431D-B4D1-C8AE78B7D7AF}" destId="{C1DBC245-01B1-4A99-B321-F806D2BEFC4F}" srcOrd="3" destOrd="0" parTransId="{39661B8D-BA6C-46BB-AD34-2B39803A64C9}" sibTransId="{4FE213E3-A118-465A-85C7-1B7AEF2ED69C}"/>
    <dgm:cxn modelId="{301DABE8-1135-40BC-BE8D-D555D816CC4F}" srcId="{6AB4CA15-B308-431D-B4D1-C8AE78B7D7AF}" destId="{03CE2EC6-78E0-45E8-937B-D0B5128248A7}" srcOrd="6" destOrd="0" parTransId="{D910F796-CA27-4660-981E-CC62BA5F4D81}" sibTransId="{9E9EFE42-F4DB-418D-8279-70249E74AA74}"/>
    <dgm:cxn modelId="{264047EB-BEA2-465C-AC84-33F541FCD71D}" type="presOf" srcId="{3E2A1990-E9B4-4E7B-B392-187417A6A9CF}" destId="{B93A078D-D830-407D-A231-7A2012E570AF}" srcOrd="1" destOrd="0" presId="urn:microsoft.com/office/officeart/2005/8/layout/process5"/>
    <dgm:cxn modelId="{393F83ED-6A14-4BC1-8521-EA043E1B67A9}" type="presOf" srcId="{47905CBE-5EAE-4963-BDE1-A05F2DC61CED}" destId="{020419DE-3647-4C53-AC38-F8AC218A1B6A}" srcOrd="1" destOrd="0" presId="urn:microsoft.com/office/officeart/2005/8/layout/process5"/>
    <dgm:cxn modelId="{55EB66FB-459C-457D-A62D-311EC6895F2E}" type="presOf" srcId="{381F5923-D3F8-4BEA-92C6-F9687BC9E542}" destId="{B1F64EBE-A2AB-470D-BBA9-043B19B99400}" srcOrd="0" destOrd="0" presId="urn:microsoft.com/office/officeart/2005/8/layout/process5"/>
    <dgm:cxn modelId="{C598AAC8-AC35-42B3-8FDE-ACD81A65618F}" type="presParOf" srcId="{E4FA5EBC-036B-4985-BC28-2C2A61A8794F}" destId="{B1F64EBE-A2AB-470D-BBA9-043B19B99400}" srcOrd="0" destOrd="0" presId="urn:microsoft.com/office/officeart/2005/8/layout/process5"/>
    <dgm:cxn modelId="{4E6907B0-996F-47E3-B421-CC3126E0E9C2}" type="presParOf" srcId="{E4FA5EBC-036B-4985-BC28-2C2A61A8794F}" destId="{60F8C97C-41DE-41C2-9684-7D8AE455B4EB}" srcOrd="1" destOrd="0" presId="urn:microsoft.com/office/officeart/2005/8/layout/process5"/>
    <dgm:cxn modelId="{CFBB779D-8A83-492C-8CFC-C1255594B701}" type="presParOf" srcId="{60F8C97C-41DE-41C2-9684-7D8AE455B4EB}" destId="{020419DE-3647-4C53-AC38-F8AC218A1B6A}" srcOrd="0" destOrd="0" presId="urn:microsoft.com/office/officeart/2005/8/layout/process5"/>
    <dgm:cxn modelId="{3225F974-454C-4140-8E6D-3CE74DE0D377}" type="presParOf" srcId="{E4FA5EBC-036B-4985-BC28-2C2A61A8794F}" destId="{019914BE-C204-497B-A951-5AE48C7B64DC}" srcOrd="2" destOrd="0" presId="urn:microsoft.com/office/officeart/2005/8/layout/process5"/>
    <dgm:cxn modelId="{18E6FADF-7542-4231-84CA-D3C97FD205E0}" type="presParOf" srcId="{E4FA5EBC-036B-4985-BC28-2C2A61A8794F}" destId="{4C756919-6233-4C3E-9AD7-008D628F4486}" srcOrd="3" destOrd="0" presId="urn:microsoft.com/office/officeart/2005/8/layout/process5"/>
    <dgm:cxn modelId="{C0F467A9-8B23-4E8D-BF15-95DC1F1EF26D}" type="presParOf" srcId="{4C756919-6233-4C3E-9AD7-008D628F4486}" destId="{C2BCA039-24E7-4EC9-BDEE-22FD43846627}" srcOrd="0" destOrd="0" presId="urn:microsoft.com/office/officeart/2005/8/layout/process5"/>
    <dgm:cxn modelId="{9175895B-29C2-4093-991C-D2F09768418F}" type="presParOf" srcId="{E4FA5EBC-036B-4985-BC28-2C2A61A8794F}" destId="{BDE08AE0-A806-4586-8841-9A13E6F2773F}" srcOrd="4" destOrd="0" presId="urn:microsoft.com/office/officeart/2005/8/layout/process5"/>
    <dgm:cxn modelId="{CB0D23B8-9800-4BEB-A618-6604D8B8C47A}" type="presParOf" srcId="{E4FA5EBC-036B-4985-BC28-2C2A61A8794F}" destId="{58417DA2-9C71-4B93-8E20-B330F07640A8}" srcOrd="5" destOrd="0" presId="urn:microsoft.com/office/officeart/2005/8/layout/process5"/>
    <dgm:cxn modelId="{93DF0D03-AA1B-4E88-98EA-B99AA9C50CFE}" type="presParOf" srcId="{58417DA2-9C71-4B93-8E20-B330F07640A8}" destId="{B93A078D-D830-407D-A231-7A2012E570AF}" srcOrd="0" destOrd="0" presId="urn:microsoft.com/office/officeart/2005/8/layout/process5"/>
    <dgm:cxn modelId="{4843B875-EDC4-4C00-A204-FAF72FDFFDBF}" type="presParOf" srcId="{E4FA5EBC-036B-4985-BC28-2C2A61A8794F}" destId="{6A04926B-1527-4B82-8C2D-E489C1AB9C54}" srcOrd="6" destOrd="0" presId="urn:microsoft.com/office/officeart/2005/8/layout/process5"/>
    <dgm:cxn modelId="{6706E9A9-3A8C-426E-9C09-7C0E0E654AB0}" type="presParOf" srcId="{E4FA5EBC-036B-4985-BC28-2C2A61A8794F}" destId="{3BA71BBB-DDB6-4719-808F-6C192C89588E}" srcOrd="7" destOrd="0" presId="urn:microsoft.com/office/officeart/2005/8/layout/process5"/>
    <dgm:cxn modelId="{BA3ACE17-F6CF-4B4F-99AD-C8FFF3A331E2}" type="presParOf" srcId="{3BA71BBB-DDB6-4719-808F-6C192C89588E}" destId="{8C82FB20-0556-407A-BDC0-43DAFBC1C242}" srcOrd="0" destOrd="0" presId="urn:microsoft.com/office/officeart/2005/8/layout/process5"/>
    <dgm:cxn modelId="{96917E95-0711-4DDE-8EEE-74C215E26DF3}" type="presParOf" srcId="{E4FA5EBC-036B-4985-BC28-2C2A61A8794F}" destId="{48A9BEFC-048C-4E99-B890-74D129FF84BF}" srcOrd="8" destOrd="0" presId="urn:microsoft.com/office/officeart/2005/8/layout/process5"/>
    <dgm:cxn modelId="{C7D0E2A4-55EF-47FA-9AD8-605BE5CBA9E9}" type="presParOf" srcId="{E4FA5EBC-036B-4985-BC28-2C2A61A8794F}" destId="{55D05388-0E71-44BB-9216-4D6A343C4BF3}" srcOrd="9" destOrd="0" presId="urn:microsoft.com/office/officeart/2005/8/layout/process5"/>
    <dgm:cxn modelId="{63B1F99C-AFFE-4CAE-B0B4-06382040367B}" type="presParOf" srcId="{55D05388-0E71-44BB-9216-4D6A343C4BF3}" destId="{B02327A7-8AEC-4009-B5D3-F26FF5DAE8D4}" srcOrd="0" destOrd="0" presId="urn:microsoft.com/office/officeart/2005/8/layout/process5"/>
    <dgm:cxn modelId="{CE5AB03E-7C1C-4AFD-B362-B66DC2E21BD9}" type="presParOf" srcId="{E4FA5EBC-036B-4985-BC28-2C2A61A8794F}" destId="{71BD5F13-A07E-40F1-8A35-F5E49A7349F9}" srcOrd="10" destOrd="0" presId="urn:microsoft.com/office/officeart/2005/8/layout/process5"/>
    <dgm:cxn modelId="{9C394C7C-9894-4465-B501-73983D5F36B1}" type="presParOf" srcId="{E4FA5EBC-036B-4985-BC28-2C2A61A8794F}" destId="{FDCF40CF-209A-48E3-B5B3-A5E9F32205D3}" srcOrd="11" destOrd="0" presId="urn:microsoft.com/office/officeart/2005/8/layout/process5"/>
    <dgm:cxn modelId="{E4252CDB-0BAE-46D6-B83F-CAC5F6B034A8}" type="presParOf" srcId="{FDCF40CF-209A-48E3-B5B3-A5E9F32205D3}" destId="{89232688-6589-45D8-BCC5-B936C0EB6052}" srcOrd="0" destOrd="0" presId="urn:microsoft.com/office/officeart/2005/8/layout/process5"/>
    <dgm:cxn modelId="{50D1DC0E-B6A5-49B9-B520-45760FF111D6}" type="presParOf" srcId="{E4FA5EBC-036B-4985-BC28-2C2A61A8794F}" destId="{EAF74A62-5A0D-41C1-B033-83730B896728}" srcOrd="12" destOrd="0" presId="urn:microsoft.com/office/officeart/2005/8/layout/process5"/>
    <dgm:cxn modelId="{D5E8A0BD-347F-4D66-BC05-8889068C750A}" type="presParOf" srcId="{E4FA5EBC-036B-4985-BC28-2C2A61A8794F}" destId="{2610DCF0-9D79-414D-B7D5-8F889793D7D0}" srcOrd="13" destOrd="0" presId="urn:microsoft.com/office/officeart/2005/8/layout/process5"/>
    <dgm:cxn modelId="{88CA6649-3B71-4419-BD8D-AC6466C8B61F}" type="presParOf" srcId="{2610DCF0-9D79-414D-B7D5-8F889793D7D0}" destId="{A5438A0F-6A58-4004-9212-4B90BEC16B38}" srcOrd="0" destOrd="0" presId="urn:microsoft.com/office/officeart/2005/8/layout/process5"/>
    <dgm:cxn modelId="{98E3CA27-021C-43EF-8533-E90D19C0DEA2}" type="presParOf" srcId="{E4FA5EBC-036B-4985-BC28-2C2A61A8794F}" destId="{0481478A-327D-419D-8B9E-A35B9DF8ED9C}" srcOrd="14" destOrd="0" presId="urn:microsoft.com/office/officeart/2005/8/layout/process5"/>
    <dgm:cxn modelId="{5ED35A09-E112-4A25-A7AC-5C4EA9CA45D6}" type="presParOf" srcId="{E4FA5EBC-036B-4985-BC28-2C2A61A8794F}" destId="{4C1057CF-F5C3-4B20-A518-FFB03D280BD5}" srcOrd="15" destOrd="0" presId="urn:microsoft.com/office/officeart/2005/8/layout/process5"/>
    <dgm:cxn modelId="{90DF796C-C5FD-49C5-B63F-FD1534C42092}" type="presParOf" srcId="{4C1057CF-F5C3-4B20-A518-FFB03D280BD5}" destId="{1113E2E2-9E4C-41BF-8707-CE073AAEEF38}" srcOrd="0" destOrd="0" presId="urn:microsoft.com/office/officeart/2005/8/layout/process5"/>
    <dgm:cxn modelId="{F1D70AF4-5AE2-40F7-8FBF-660DFF9271AE}" type="presParOf" srcId="{E4FA5EBC-036B-4985-BC28-2C2A61A8794F}" destId="{513A242B-D643-44BF-B94F-5486132ADC73}" srcOrd="1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80CDB-39A1-436B-B20F-304AD2C0E01E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49628F15-E113-4FBF-8616-D7409525EA44}">
      <dgm:prSet phldrT="[文字]" custT="1"/>
      <dgm:spPr>
        <a:solidFill>
          <a:srgbClr val="FF0000"/>
        </a:solidFill>
      </dgm:spPr>
      <dgm:t>
        <a:bodyPr/>
        <a:lstStyle/>
        <a:p>
          <a:pPr>
            <a:lnSpc>
              <a:spcPts val="31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詮釋</a:t>
          </a:r>
        </a:p>
      </dgm:t>
    </dgm:pt>
    <dgm:pt modelId="{6E57C1FA-E51A-4B50-BDDB-713DF3125A67}" type="parTrans" cxnId="{D5BCEF34-9E80-4D28-88E5-52531805DD6F}">
      <dgm:prSet/>
      <dgm:spPr/>
      <dgm:t>
        <a:bodyPr/>
        <a:lstStyle/>
        <a:p>
          <a:pPr>
            <a:lnSpc>
              <a:spcPts val="3100"/>
            </a:lnSpc>
            <a:spcBef>
              <a:spcPts val="600"/>
            </a:spcBef>
            <a:spcAft>
              <a:spcPts val="600"/>
            </a:spcAft>
          </a:pPr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FB6217-D97C-4D98-B278-4A5870D92C8D}" type="sibTrans" cxnId="{D5BCEF34-9E80-4D28-88E5-52531805DD6F}">
      <dgm:prSet custT="1"/>
      <dgm:spPr/>
      <dgm:t>
        <a:bodyPr/>
        <a:lstStyle/>
        <a:p>
          <a:pPr>
            <a:lnSpc>
              <a:spcPts val="3100"/>
            </a:lnSpc>
            <a:spcBef>
              <a:spcPts val="600"/>
            </a:spcBef>
            <a:spcAft>
              <a:spcPts val="600"/>
            </a:spcAft>
          </a:pPr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357287-1619-458A-B3C0-7676246A9AD5}">
      <dgm:prSet phldrT="[文字]" custT="1"/>
      <dgm:spPr/>
      <dgm:t>
        <a:bodyPr/>
        <a:lstStyle/>
        <a:p>
          <a:pPr>
            <a:lnSpc>
              <a:spcPts val="30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詮釋</a:t>
          </a:r>
          <a:endParaRPr lang="en-US" altLang="zh-TW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0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推論</a:t>
          </a:r>
        </a:p>
      </dgm:t>
    </dgm:pt>
    <dgm:pt modelId="{A1D4CCE5-B7E4-40FD-BBF1-D18ACC116AE5}" type="parTrans" cxnId="{DEC5E1C5-C3AB-43D9-B5B7-4695F0E2A8A1}">
      <dgm:prSet/>
      <dgm:spPr/>
      <dgm:t>
        <a:bodyPr/>
        <a:lstStyle/>
        <a:p>
          <a:pPr>
            <a:lnSpc>
              <a:spcPts val="3100"/>
            </a:lnSpc>
            <a:spcBef>
              <a:spcPts val="600"/>
            </a:spcBef>
            <a:spcAft>
              <a:spcPts val="600"/>
            </a:spcAft>
          </a:pPr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E185B8-EE70-4667-99D5-F55BE4C84163}" type="sibTrans" cxnId="{DEC5E1C5-C3AB-43D9-B5B7-4695F0E2A8A1}">
      <dgm:prSet custT="1"/>
      <dgm:spPr/>
      <dgm:t>
        <a:bodyPr/>
        <a:lstStyle/>
        <a:p>
          <a:pPr>
            <a:lnSpc>
              <a:spcPts val="3100"/>
            </a:lnSpc>
            <a:spcBef>
              <a:spcPts val="600"/>
            </a:spcBef>
            <a:spcAft>
              <a:spcPts val="600"/>
            </a:spcAft>
          </a:pPr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8DAC2D-7102-4F8E-9135-DF8FB9FB06D5}">
      <dgm:prSet phldrT="[文字]" custT="1"/>
      <dgm:spPr>
        <a:solidFill>
          <a:srgbClr val="009900"/>
        </a:solidFill>
      </dgm:spPr>
      <dgm:t>
        <a:bodyPr/>
        <a:lstStyle/>
        <a:p>
          <a:pPr>
            <a:lnSpc>
              <a:spcPts val="31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摘要推論分析</a:t>
          </a:r>
        </a:p>
      </dgm:t>
    </dgm:pt>
    <dgm:pt modelId="{BDA5F451-BE17-4BB1-A0B6-9A76C4DA2EC2}" type="parTrans" cxnId="{9334B6D9-558D-4D5B-AD37-CFBCF9EC773F}">
      <dgm:prSet/>
      <dgm:spPr/>
      <dgm:t>
        <a:bodyPr/>
        <a:lstStyle/>
        <a:p>
          <a:pPr>
            <a:lnSpc>
              <a:spcPts val="3100"/>
            </a:lnSpc>
            <a:spcBef>
              <a:spcPts val="600"/>
            </a:spcBef>
            <a:spcAft>
              <a:spcPts val="600"/>
            </a:spcAft>
          </a:pPr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BC8D49-5BE1-4D4C-B1EF-CA2F5FCF0864}" type="sibTrans" cxnId="{9334B6D9-558D-4D5B-AD37-CFBCF9EC773F}">
      <dgm:prSet/>
      <dgm:spPr/>
      <dgm:t>
        <a:bodyPr/>
        <a:lstStyle/>
        <a:p>
          <a:pPr>
            <a:lnSpc>
              <a:spcPts val="3100"/>
            </a:lnSpc>
            <a:spcBef>
              <a:spcPts val="600"/>
            </a:spcBef>
            <a:spcAft>
              <a:spcPts val="600"/>
            </a:spcAft>
          </a:pPr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CCCAE-E36D-4D9B-8B6B-8D7C5D1AB51A}">
      <dgm:prSet custT="1"/>
      <dgm:spPr/>
      <dgm:t>
        <a:bodyPr/>
        <a:lstStyle/>
        <a:p>
          <a:pPr>
            <a:lnSpc>
              <a:spcPts val="30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摘要</a:t>
          </a:r>
          <a:endParaRPr lang="en-US" altLang="zh-TW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0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推論</a:t>
          </a:r>
        </a:p>
      </dgm:t>
    </dgm:pt>
    <dgm:pt modelId="{2A564897-31DB-45C0-8EF0-CB301C46AC8F}" type="parTrans" cxnId="{4CF3867E-D9B7-4145-ABD9-A73B35CF275E}">
      <dgm:prSet/>
      <dgm:spPr/>
      <dgm:t>
        <a:bodyPr/>
        <a:lstStyle/>
        <a:p>
          <a:pPr>
            <a:lnSpc>
              <a:spcPts val="3100"/>
            </a:lnSpc>
            <a:spcBef>
              <a:spcPts val="600"/>
            </a:spcBef>
            <a:spcAft>
              <a:spcPts val="600"/>
            </a:spcAft>
          </a:pPr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B2A0C8-6AED-4A13-85AD-EE4A5333D2D2}" type="sibTrans" cxnId="{4CF3867E-D9B7-4145-ABD9-A73B35CF275E}">
      <dgm:prSet custT="1"/>
      <dgm:spPr/>
      <dgm:t>
        <a:bodyPr/>
        <a:lstStyle/>
        <a:p>
          <a:pPr>
            <a:lnSpc>
              <a:spcPts val="3100"/>
            </a:lnSpc>
            <a:spcBef>
              <a:spcPts val="600"/>
            </a:spcBef>
            <a:spcAft>
              <a:spcPts val="600"/>
            </a:spcAft>
          </a:pPr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D9B909-8F75-4AE5-9360-187A37A685CF}" type="pres">
      <dgm:prSet presAssocID="{25180CDB-39A1-436B-B20F-304AD2C0E01E}" presName="linearFlow" presStyleCnt="0">
        <dgm:presLayoutVars>
          <dgm:resizeHandles val="exact"/>
        </dgm:presLayoutVars>
      </dgm:prSet>
      <dgm:spPr/>
    </dgm:pt>
    <dgm:pt modelId="{03F73343-CE7D-48ED-8A46-1B61D41223DA}" type="pres">
      <dgm:prSet presAssocID="{49628F15-E113-4FBF-8616-D7409525EA44}" presName="node" presStyleLbl="node1" presStyleIdx="0" presStyleCnt="4">
        <dgm:presLayoutVars>
          <dgm:bulletEnabled val="1"/>
        </dgm:presLayoutVars>
      </dgm:prSet>
      <dgm:spPr/>
    </dgm:pt>
    <dgm:pt modelId="{B4DDDD3E-92E4-4F2B-932D-65C0503BF52C}" type="pres">
      <dgm:prSet presAssocID="{EEFB6217-D97C-4D98-B278-4A5870D92C8D}" presName="sibTrans" presStyleLbl="sibTrans2D1" presStyleIdx="0" presStyleCnt="3"/>
      <dgm:spPr/>
    </dgm:pt>
    <dgm:pt modelId="{E822CAF4-EDD9-48A7-976D-9FF1FE9B1AEF}" type="pres">
      <dgm:prSet presAssocID="{EEFB6217-D97C-4D98-B278-4A5870D92C8D}" presName="connectorText" presStyleLbl="sibTrans2D1" presStyleIdx="0" presStyleCnt="3"/>
      <dgm:spPr/>
    </dgm:pt>
    <dgm:pt modelId="{B61D4900-1A2F-412A-96E2-D97C79C49D61}" type="pres">
      <dgm:prSet presAssocID="{C5357287-1619-458A-B3C0-7676246A9AD5}" presName="node" presStyleLbl="node1" presStyleIdx="1" presStyleCnt="4">
        <dgm:presLayoutVars>
          <dgm:bulletEnabled val="1"/>
        </dgm:presLayoutVars>
      </dgm:prSet>
      <dgm:spPr/>
    </dgm:pt>
    <dgm:pt modelId="{51F6B4B2-DA72-4673-83FE-4D238F3D8FCD}" type="pres">
      <dgm:prSet presAssocID="{1AE185B8-EE70-4667-99D5-F55BE4C84163}" presName="sibTrans" presStyleLbl="sibTrans2D1" presStyleIdx="1" presStyleCnt="3"/>
      <dgm:spPr/>
    </dgm:pt>
    <dgm:pt modelId="{91985E62-E5B2-49B8-9F6E-4136007EECA3}" type="pres">
      <dgm:prSet presAssocID="{1AE185B8-EE70-4667-99D5-F55BE4C84163}" presName="connectorText" presStyleLbl="sibTrans2D1" presStyleIdx="1" presStyleCnt="3"/>
      <dgm:spPr/>
    </dgm:pt>
    <dgm:pt modelId="{B648DD36-11EC-4E21-A0BD-30B12A8CA51B}" type="pres">
      <dgm:prSet presAssocID="{2C5CCCAE-E36D-4D9B-8B6B-8D7C5D1AB51A}" presName="node" presStyleLbl="node1" presStyleIdx="2" presStyleCnt="4">
        <dgm:presLayoutVars>
          <dgm:bulletEnabled val="1"/>
        </dgm:presLayoutVars>
      </dgm:prSet>
      <dgm:spPr/>
    </dgm:pt>
    <dgm:pt modelId="{2876E9AB-F2C1-4A0F-9878-DB81067A2044}" type="pres">
      <dgm:prSet presAssocID="{29B2A0C8-6AED-4A13-85AD-EE4A5333D2D2}" presName="sibTrans" presStyleLbl="sibTrans2D1" presStyleIdx="2" presStyleCnt="3"/>
      <dgm:spPr/>
    </dgm:pt>
    <dgm:pt modelId="{96F406E6-6C69-4669-86F3-80DFBCC8DA76}" type="pres">
      <dgm:prSet presAssocID="{29B2A0C8-6AED-4A13-85AD-EE4A5333D2D2}" presName="connectorText" presStyleLbl="sibTrans2D1" presStyleIdx="2" presStyleCnt="3"/>
      <dgm:spPr/>
    </dgm:pt>
    <dgm:pt modelId="{9F816A20-DFE5-474D-9A5D-5F753DD50768}" type="pres">
      <dgm:prSet presAssocID="{D48DAC2D-7102-4F8E-9135-DF8FB9FB06D5}" presName="node" presStyleLbl="node1" presStyleIdx="3" presStyleCnt="4" custScaleY="162117">
        <dgm:presLayoutVars>
          <dgm:bulletEnabled val="1"/>
        </dgm:presLayoutVars>
      </dgm:prSet>
      <dgm:spPr/>
    </dgm:pt>
  </dgm:ptLst>
  <dgm:cxnLst>
    <dgm:cxn modelId="{E24DB813-FC8C-4292-B153-B3FBC0E2467F}" type="presOf" srcId="{1AE185B8-EE70-4667-99D5-F55BE4C84163}" destId="{51F6B4B2-DA72-4673-83FE-4D238F3D8FCD}" srcOrd="0" destOrd="0" presId="urn:microsoft.com/office/officeart/2005/8/layout/process2"/>
    <dgm:cxn modelId="{B964EB13-3A4D-4F79-84D3-F7D6A47D8368}" type="presOf" srcId="{49628F15-E113-4FBF-8616-D7409525EA44}" destId="{03F73343-CE7D-48ED-8A46-1B61D41223DA}" srcOrd="0" destOrd="0" presId="urn:microsoft.com/office/officeart/2005/8/layout/process2"/>
    <dgm:cxn modelId="{12BA2E27-2472-46D9-BF8D-71D7BB125406}" type="presOf" srcId="{D48DAC2D-7102-4F8E-9135-DF8FB9FB06D5}" destId="{9F816A20-DFE5-474D-9A5D-5F753DD50768}" srcOrd="0" destOrd="0" presId="urn:microsoft.com/office/officeart/2005/8/layout/process2"/>
    <dgm:cxn modelId="{0EF68E2D-1F72-48AE-AE50-9789AD0ABEF6}" type="presOf" srcId="{EEFB6217-D97C-4D98-B278-4A5870D92C8D}" destId="{E822CAF4-EDD9-48A7-976D-9FF1FE9B1AEF}" srcOrd="1" destOrd="0" presId="urn:microsoft.com/office/officeart/2005/8/layout/process2"/>
    <dgm:cxn modelId="{295A3F2F-D98E-4E7A-8CEB-B503D4E6E138}" type="presOf" srcId="{2C5CCCAE-E36D-4D9B-8B6B-8D7C5D1AB51A}" destId="{B648DD36-11EC-4E21-A0BD-30B12A8CA51B}" srcOrd="0" destOrd="0" presId="urn:microsoft.com/office/officeart/2005/8/layout/process2"/>
    <dgm:cxn modelId="{D5BCEF34-9E80-4D28-88E5-52531805DD6F}" srcId="{25180CDB-39A1-436B-B20F-304AD2C0E01E}" destId="{49628F15-E113-4FBF-8616-D7409525EA44}" srcOrd="0" destOrd="0" parTransId="{6E57C1FA-E51A-4B50-BDDB-713DF3125A67}" sibTransId="{EEFB6217-D97C-4D98-B278-4A5870D92C8D}"/>
    <dgm:cxn modelId="{4CF3867E-D9B7-4145-ABD9-A73B35CF275E}" srcId="{25180CDB-39A1-436B-B20F-304AD2C0E01E}" destId="{2C5CCCAE-E36D-4D9B-8B6B-8D7C5D1AB51A}" srcOrd="2" destOrd="0" parTransId="{2A564897-31DB-45C0-8EF0-CB301C46AC8F}" sibTransId="{29B2A0C8-6AED-4A13-85AD-EE4A5333D2D2}"/>
    <dgm:cxn modelId="{C7847C82-7B8F-48C8-A875-82968F68AEEF}" type="presOf" srcId="{25180CDB-39A1-436B-B20F-304AD2C0E01E}" destId="{3ED9B909-8F75-4AE5-9360-187A37A685CF}" srcOrd="0" destOrd="0" presId="urn:microsoft.com/office/officeart/2005/8/layout/process2"/>
    <dgm:cxn modelId="{62A2ADC5-CE30-44C9-8F91-1536E232FCF0}" type="presOf" srcId="{29B2A0C8-6AED-4A13-85AD-EE4A5333D2D2}" destId="{96F406E6-6C69-4669-86F3-80DFBCC8DA76}" srcOrd="1" destOrd="0" presId="urn:microsoft.com/office/officeart/2005/8/layout/process2"/>
    <dgm:cxn modelId="{DEC5E1C5-C3AB-43D9-B5B7-4695F0E2A8A1}" srcId="{25180CDB-39A1-436B-B20F-304AD2C0E01E}" destId="{C5357287-1619-458A-B3C0-7676246A9AD5}" srcOrd="1" destOrd="0" parTransId="{A1D4CCE5-B7E4-40FD-BBF1-D18ACC116AE5}" sibTransId="{1AE185B8-EE70-4667-99D5-F55BE4C84163}"/>
    <dgm:cxn modelId="{9A3283C7-7139-4471-8265-4954039CE4CC}" type="presOf" srcId="{EEFB6217-D97C-4D98-B278-4A5870D92C8D}" destId="{B4DDDD3E-92E4-4F2B-932D-65C0503BF52C}" srcOrd="0" destOrd="0" presId="urn:microsoft.com/office/officeart/2005/8/layout/process2"/>
    <dgm:cxn modelId="{1750BDD6-B3C2-4FA2-A07C-B90EF2603465}" type="presOf" srcId="{29B2A0C8-6AED-4A13-85AD-EE4A5333D2D2}" destId="{2876E9AB-F2C1-4A0F-9878-DB81067A2044}" srcOrd="0" destOrd="0" presId="urn:microsoft.com/office/officeart/2005/8/layout/process2"/>
    <dgm:cxn modelId="{9334B6D9-558D-4D5B-AD37-CFBCF9EC773F}" srcId="{25180CDB-39A1-436B-B20F-304AD2C0E01E}" destId="{D48DAC2D-7102-4F8E-9135-DF8FB9FB06D5}" srcOrd="3" destOrd="0" parTransId="{BDA5F451-BE17-4BB1-A0B6-9A76C4DA2EC2}" sibTransId="{B5BC8D49-5BE1-4D4C-B1EF-CA2F5FCF0864}"/>
    <dgm:cxn modelId="{C192B6E5-7374-40F2-B798-5727E073D89B}" type="presOf" srcId="{C5357287-1619-458A-B3C0-7676246A9AD5}" destId="{B61D4900-1A2F-412A-96E2-D97C79C49D61}" srcOrd="0" destOrd="0" presId="urn:microsoft.com/office/officeart/2005/8/layout/process2"/>
    <dgm:cxn modelId="{38985AF7-FC89-4A85-B3AD-CCF3814B3F1B}" type="presOf" srcId="{1AE185B8-EE70-4667-99D5-F55BE4C84163}" destId="{91985E62-E5B2-49B8-9F6E-4136007EECA3}" srcOrd="1" destOrd="0" presId="urn:microsoft.com/office/officeart/2005/8/layout/process2"/>
    <dgm:cxn modelId="{C1FA380E-CA79-4AB9-A316-DFF78C2032D8}" type="presParOf" srcId="{3ED9B909-8F75-4AE5-9360-187A37A685CF}" destId="{03F73343-CE7D-48ED-8A46-1B61D41223DA}" srcOrd="0" destOrd="0" presId="urn:microsoft.com/office/officeart/2005/8/layout/process2"/>
    <dgm:cxn modelId="{43F4D032-2C73-4F4B-9359-50E33753E62A}" type="presParOf" srcId="{3ED9B909-8F75-4AE5-9360-187A37A685CF}" destId="{B4DDDD3E-92E4-4F2B-932D-65C0503BF52C}" srcOrd="1" destOrd="0" presId="urn:microsoft.com/office/officeart/2005/8/layout/process2"/>
    <dgm:cxn modelId="{5F0EE171-7D37-4EC7-ACDD-A6158DC9B2A0}" type="presParOf" srcId="{B4DDDD3E-92E4-4F2B-932D-65C0503BF52C}" destId="{E822CAF4-EDD9-48A7-976D-9FF1FE9B1AEF}" srcOrd="0" destOrd="0" presId="urn:microsoft.com/office/officeart/2005/8/layout/process2"/>
    <dgm:cxn modelId="{A6CCD4EC-2BAD-4CE0-A6FA-FDDB62171E41}" type="presParOf" srcId="{3ED9B909-8F75-4AE5-9360-187A37A685CF}" destId="{B61D4900-1A2F-412A-96E2-D97C79C49D61}" srcOrd="2" destOrd="0" presId="urn:microsoft.com/office/officeart/2005/8/layout/process2"/>
    <dgm:cxn modelId="{248F69BA-0DD3-4839-82C8-36C97E58F30B}" type="presParOf" srcId="{3ED9B909-8F75-4AE5-9360-187A37A685CF}" destId="{51F6B4B2-DA72-4673-83FE-4D238F3D8FCD}" srcOrd="3" destOrd="0" presId="urn:microsoft.com/office/officeart/2005/8/layout/process2"/>
    <dgm:cxn modelId="{1F00A278-7E00-4CB6-B8C4-72D4EA604782}" type="presParOf" srcId="{51F6B4B2-DA72-4673-83FE-4D238F3D8FCD}" destId="{91985E62-E5B2-49B8-9F6E-4136007EECA3}" srcOrd="0" destOrd="0" presId="urn:microsoft.com/office/officeart/2005/8/layout/process2"/>
    <dgm:cxn modelId="{28EF238A-904B-428B-83B6-5D9EA4B92D07}" type="presParOf" srcId="{3ED9B909-8F75-4AE5-9360-187A37A685CF}" destId="{B648DD36-11EC-4E21-A0BD-30B12A8CA51B}" srcOrd="4" destOrd="0" presId="urn:microsoft.com/office/officeart/2005/8/layout/process2"/>
    <dgm:cxn modelId="{6E34B618-5540-495D-9DE2-1DCFCE5C4900}" type="presParOf" srcId="{3ED9B909-8F75-4AE5-9360-187A37A685CF}" destId="{2876E9AB-F2C1-4A0F-9878-DB81067A2044}" srcOrd="5" destOrd="0" presId="urn:microsoft.com/office/officeart/2005/8/layout/process2"/>
    <dgm:cxn modelId="{DBD3FE06-7FD6-4670-961F-D9A2E2B1C531}" type="presParOf" srcId="{2876E9AB-F2C1-4A0F-9878-DB81067A2044}" destId="{96F406E6-6C69-4669-86F3-80DFBCC8DA76}" srcOrd="0" destOrd="0" presId="urn:microsoft.com/office/officeart/2005/8/layout/process2"/>
    <dgm:cxn modelId="{0B704764-3EA6-47B9-A943-661469D9DAD6}" type="presParOf" srcId="{3ED9B909-8F75-4AE5-9360-187A37A685CF}" destId="{9F816A20-DFE5-474D-9A5D-5F753DD5076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0D04C-63C3-416E-9F3B-3C2BE5A55684}">
      <dsp:nvSpPr>
        <dsp:cNvPr id="0" name=""/>
        <dsp:cNvSpPr/>
      </dsp:nvSpPr>
      <dsp:spPr>
        <a:xfrm rot="5400000">
          <a:off x="460666" y="1019496"/>
          <a:ext cx="1377176" cy="22915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3EEC0-10EB-4C74-BC53-F0A91B763A37}">
      <dsp:nvSpPr>
        <dsp:cNvPr id="0" name=""/>
        <dsp:cNvSpPr/>
      </dsp:nvSpPr>
      <dsp:spPr>
        <a:xfrm>
          <a:off x="230781" y="1704188"/>
          <a:ext cx="2068860" cy="181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何謂科技化評量？</a:t>
          </a:r>
          <a:endParaRPr lang="zh-TW" altLang="en-US" sz="2600" kern="1200" dirty="0"/>
        </a:p>
      </dsp:txBody>
      <dsp:txXfrm>
        <a:off x="230781" y="1704188"/>
        <a:ext cx="2068860" cy="1813477"/>
      </dsp:txXfrm>
    </dsp:sp>
    <dsp:sp modelId="{3961C91E-219C-46CB-9D79-74D6DF4264CE}">
      <dsp:nvSpPr>
        <dsp:cNvPr id="0" name=""/>
        <dsp:cNvSpPr/>
      </dsp:nvSpPr>
      <dsp:spPr>
        <a:xfrm>
          <a:off x="1909290" y="850787"/>
          <a:ext cx="390351" cy="39035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C08FA-8608-4FED-BCD6-24B7626466AE}">
      <dsp:nvSpPr>
        <dsp:cNvPr id="0" name=""/>
        <dsp:cNvSpPr/>
      </dsp:nvSpPr>
      <dsp:spPr>
        <a:xfrm rot="5400000">
          <a:off x="2993355" y="392780"/>
          <a:ext cx="1377176" cy="22915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7D6437-C3AC-4EB4-898A-2248AAA67DEB}">
      <dsp:nvSpPr>
        <dsp:cNvPr id="0" name=""/>
        <dsp:cNvSpPr/>
      </dsp:nvSpPr>
      <dsp:spPr>
        <a:xfrm>
          <a:off x="2763470" y="1077472"/>
          <a:ext cx="2068860" cy="181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如何將此數據應用於教學？</a:t>
          </a:r>
          <a:endParaRPr lang="zh-TW" altLang="en-US" sz="2600" kern="1200" dirty="0"/>
        </a:p>
      </dsp:txBody>
      <dsp:txXfrm>
        <a:off x="2763470" y="1077472"/>
        <a:ext cx="2068860" cy="1813477"/>
      </dsp:txXfrm>
    </dsp:sp>
    <dsp:sp modelId="{9193316A-FFD0-40E6-B539-01E8ECA21ADE}">
      <dsp:nvSpPr>
        <dsp:cNvPr id="0" name=""/>
        <dsp:cNvSpPr/>
      </dsp:nvSpPr>
      <dsp:spPr>
        <a:xfrm>
          <a:off x="4441980" y="224070"/>
          <a:ext cx="390351" cy="39035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A8A747-4D81-45C9-AF63-4CD727B114F6}">
      <dsp:nvSpPr>
        <dsp:cNvPr id="0" name=""/>
        <dsp:cNvSpPr/>
      </dsp:nvSpPr>
      <dsp:spPr>
        <a:xfrm rot="5400000">
          <a:off x="5526045" y="-233936"/>
          <a:ext cx="1377176" cy="22915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C4E64E-9945-4467-994B-65F9679BCF73}">
      <dsp:nvSpPr>
        <dsp:cNvPr id="0" name=""/>
        <dsp:cNvSpPr/>
      </dsp:nvSpPr>
      <dsp:spPr>
        <a:xfrm>
          <a:off x="5296160" y="450755"/>
          <a:ext cx="2068860" cy="181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如何檢核補教教學的成效？</a:t>
          </a:r>
          <a:endParaRPr lang="zh-TW" altLang="en-US" sz="2600" kern="1200" dirty="0"/>
        </a:p>
      </dsp:txBody>
      <dsp:txXfrm>
        <a:off x="5296160" y="450755"/>
        <a:ext cx="2068860" cy="1813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224B6-1326-474B-9576-625A9BBDDE98}">
      <dsp:nvSpPr>
        <dsp:cNvPr id="0" name=""/>
        <dsp:cNvSpPr/>
      </dsp:nvSpPr>
      <dsp:spPr>
        <a:xfrm>
          <a:off x="2385650" y="-45873"/>
          <a:ext cx="5072981" cy="5072981"/>
        </a:xfrm>
        <a:prstGeom prst="circularArrow">
          <a:avLst>
            <a:gd name="adj1" fmla="val 5274"/>
            <a:gd name="adj2" fmla="val 312630"/>
            <a:gd name="adj3" fmla="val 14175060"/>
            <a:gd name="adj4" fmla="val 17158142"/>
            <a:gd name="adj5" fmla="val 547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A3D5839-69A1-42F1-A5DE-80FF80B38012}">
      <dsp:nvSpPr>
        <dsp:cNvPr id="0" name=""/>
        <dsp:cNvSpPr/>
      </dsp:nvSpPr>
      <dsp:spPr>
        <a:xfrm>
          <a:off x="3789985" y="16316"/>
          <a:ext cx="2245846" cy="9742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學生落點的診斷</a:t>
          </a:r>
        </a:p>
      </dsp:txBody>
      <dsp:txXfrm>
        <a:off x="3837544" y="63875"/>
        <a:ext cx="2150728" cy="879125"/>
      </dsp:txXfrm>
    </dsp:sp>
    <dsp:sp modelId="{0690F219-4002-411B-A31D-DDD6BEA0DC72}">
      <dsp:nvSpPr>
        <dsp:cNvPr id="0" name=""/>
        <dsp:cNvSpPr/>
      </dsp:nvSpPr>
      <dsp:spPr>
        <a:xfrm>
          <a:off x="5438467" y="1219302"/>
          <a:ext cx="2468539" cy="974243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依據學生的需求 規劃課程</a:t>
          </a:r>
        </a:p>
      </dsp:txBody>
      <dsp:txXfrm>
        <a:off x="5486026" y="1266861"/>
        <a:ext cx="2373421" cy="879125"/>
      </dsp:txXfrm>
    </dsp:sp>
    <dsp:sp modelId="{6CDDA11B-2BE6-46A4-8457-ACF3DDFE6E83}">
      <dsp:nvSpPr>
        <dsp:cNvPr id="0" name=""/>
        <dsp:cNvSpPr/>
      </dsp:nvSpPr>
      <dsp:spPr>
        <a:xfrm>
          <a:off x="5472643" y="2956942"/>
          <a:ext cx="2473936" cy="974243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使用適切的教材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520202" y="3004501"/>
        <a:ext cx="2378818" cy="879125"/>
      </dsp:txXfrm>
    </dsp:sp>
    <dsp:sp modelId="{D20DCF89-1555-484B-BDA2-4912C58AC556}">
      <dsp:nvSpPr>
        <dsp:cNvPr id="0" name=""/>
        <dsp:cNvSpPr/>
      </dsp:nvSpPr>
      <dsp:spPr>
        <a:xfrm>
          <a:off x="3536464" y="4118454"/>
          <a:ext cx="2734430" cy="974243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運用多元教學策略</a:t>
          </a:r>
        </a:p>
      </dsp:txBody>
      <dsp:txXfrm>
        <a:off x="3584023" y="4166013"/>
        <a:ext cx="2639312" cy="879125"/>
      </dsp:txXfrm>
    </dsp:sp>
    <dsp:sp modelId="{4B0C3ED7-4C93-428C-9A84-EA4E07F16277}">
      <dsp:nvSpPr>
        <dsp:cNvPr id="0" name=""/>
        <dsp:cNvSpPr/>
      </dsp:nvSpPr>
      <dsp:spPr>
        <a:xfrm>
          <a:off x="1770495" y="2956926"/>
          <a:ext cx="2646494" cy="974243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適時鼓勵</a:t>
          </a:r>
          <a:br>
            <a:rPr lang="en-US" altLang="zh-TW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</a:br>
          <a:r>
            <a:rPr lang="zh-TW" alt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提高學生成就感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818054" y="3004485"/>
        <a:ext cx="2551376" cy="879125"/>
      </dsp:txXfrm>
    </dsp:sp>
    <dsp:sp modelId="{F808A42D-BCEE-449C-AB47-31FA55C64BCF}">
      <dsp:nvSpPr>
        <dsp:cNvPr id="0" name=""/>
        <dsp:cNvSpPr/>
      </dsp:nvSpPr>
      <dsp:spPr>
        <a:xfrm>
          <a:off x="1971206" y="1219294"/>
          <a:ext cx="2281952" cy="97424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檢核補救成效</a:t>
          </a:r>
        </a:p>
      </dsp:txBody>
      <dsp:txXfrm>
        <a:off x="2018765" y="1266853"/>
        <a:ext cx="2186834" cy="879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64EBE-A2AB-470D-BBA9-043B19B99400}">
      <dsp:nvSpPr>
        <dsp:cNvPr id="0" name=""/>
        <dsp:cNvSpPr/>
      </dsp:nvSpPr>
      <dsp:spPr>
        <a:xfrm>
          <a:off x="111809" y="702"/>
          <a:ext cx="2215090" cy="132905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學習診斷分析</a:t>
          </a:r>
        </a:p>
      </dsp:txBody>
      <dsp:txXfrm>
        <a:off x="150736" y="39629"/>
        <a:ext cx="2137236" cy="1251200"/>
      </dsp:txXfrm>
    </dsp:sp>
    <dsp:sp modelId="{60F8C97C-41DE-41C2-9684-7D8AE455B4EB}">
      <dsp:nvSpPr>
        <dsp:cNvPr id="0" name=""/>
        <dsp:cNvSpPr/>
      </dsp:nvSpPr>
      <dsp:spPr>
        <a:xfrm>
          <a:off x="2521827" y="390558"/>
          <a:ext cx="469599" cy="5493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21827" y="500426"/>
        <a:ext cx="328719" cy="329606"/>
      </dsp:txXfrm>
    </dsp:sp>
    <dsp:sp modelId="{019914BE-C204-497B-A951-5AE48C7B64DC}">
      <dsp:nvSpPr>
        <dsp:cNvPr id="0" name=""/>
        <dsp:cNvSpPr/>
      </dsp:nvSpPr>
      <dsp:spPr>
        <a:xfrm>
          <a:off x="3212935" y="702"/>
          <a:ext cx="2215090" cy="132905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對照</a:t>
          </a: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基本學習內容</a:t>
          </a:r>
        </a:p>
      </dsp:txBody>
      <dsp:txXfrm>
        <a:off x="3251862" y="39629"/>
        <a:ext cx="2137236" cy="1251200"/>
      </dsp:txXfrm>
    </dsp:sp>
    <dsp:sp modelId="{4C756919-6233-4C3E-9AD7-008D628F4486}">
      <dsp:nvSpPr>
        <dsp:cNvPr id="0" name=""/>
        <dsp:cNvSpPr/>
      </dsp:nvSpPr>
      <dsp:spPr>
        <a:xfrm>
          <a:off x="5622954" y="390558"/>
          <a:ext cx="469599" cy="5493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22954" y="500426"/>
        <a:ext cx="328719" cy="329606"/>
      </dsp:txXfrm>
    </dsp:sp>
    <dsp:sp modelId="{BDE08AE0-A806-4586-8841-9A13E6F2773F}">
      <dsp:nvSpPr>
        <dsp:cNvPr id="0" name=""/>
        <dsp:cNvSpPr/>
      </dsp:nvSpPr>
      <dsp:spPr>
        <a:xfrm>
          <a:off x="6314062" y="702"/>
          <a:ext cx="2215090" cy="1329054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學期課程規劃</a:t>
          </a:r>
        </a:p>
      </dsp:txBody>
      <dsp:txXfrm>
        <a:off x="6352989" y="39629"/>
        <a:ext cx="2137236" cy="1251200"/>
      </dsp:txXfrm>
    </dsp:sp>
    <dsp:sp modelId="{58417DA2-9C71-4B93-8E20-B330F07640A8}">
      <dsp:nvSpPr>
        <dsp:cNvPr id="0" name=""/>
        <dsp:cNvSpPr/>
      </dsp:nvSpPr>
      <dsp:spPr>
        <a:xfrm rot="5400000">
          <a:off x="7186807" y="1484813"/>
          <a:ext cx="469599" cy="5493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7256804" y="1524684"/>
        <a:ext cx="329606" cy="328719"/>
      </dsp:txXfrm>
    </dsp:sp>
    <dsp:sp modelId="{6A04926B-1527-4B82-8C2D-E489C1AB9C54}">
      <dsp:nvSpPr>
        <dsp:cNvPr id="0" name=""/>
        <dsp:cNvSpPr/>
      </dsp:nvSpPr>
      <dsp:spPr>
        <a:xfrm>
          <a:off x="6314062" y="2215792"/>
          <a:ext cx="2215090" cy="132905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選擇教材</a:t>
          </a:r>
        </a:p>
      </dsp:txBody>
      <dsp:txXfrm>
        <a:off x="6352989" y="2254719"/>
        <a:ext cx="2137236" cy="1251200"/>
      </dsp:txXfrm>
    </dsp:sp>
    <dsp:sp modelId="{3BA71BBB-DDB6-4719-808F-6C192C89588E}">
      <dsp:nvSpPr>
        <dsp:cNvPr id="0" name=""/>
        <dsp:cNvSpPr/>
      </dsp:nvSpPr>
      <dsp:spPr>
        <a:xfrm rot="10800000">
          <a:off x="5649535" y="2605648"/>
          <a:ext cx="469599" cy="5493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5790415" y="2715516"/>
        <a:ext cx="328719" cy="329606"/>
      </dsp:txXfrm>
    </dsp:sp>
    <dsp:sp modelId="{48A9BEFC-048C-4E99-B890-74D129FF84BF}">
      <dsp:nvSpPr>
        <dsp:cNvPr id="0" name=""/>
        <dsp:cNvSpPr/>
      </dsp:nvSpPr>
      <dsp:spPr>
        <a:xfrm>
          <a:off x="3212935" y="2215792"/>
          <a:ext cx="2215090" cy="132905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5.</a:t>
          </a: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備課分析</a:t>
          </a:r>
        </a:p>
      </dsp:txBody>
      <dsp:txXfrm>
        <a:off x="3251862" y="2254719"/>
        <a:ext cx="2137236" cy="1251200"/>
      </dsp:txXfrm>
    </dsp:sp>
    <dsp:sp modelId="{55D05388-0E71-44BB-9216-4D6A343C4BF3}">
      <dsp:nvSpPr>
        <dsp:cNvPr id="0" name=""/>
        <dsp:cNvSpPr/>
      </dsp:nvSpPr>
      <dsp:spPr>
        <a:xfrm rot="10800000">
          <a:off x="2548408" y="2605648"/>
          <a:ext cx="469599" cy="5493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689288" y="2715516"/>
        <a:ext cx="328719" cy="329606"/>
      </dsp:txXfrm>
    </dsp:sp>
    <dsp:sp modelId="{71BD5F13-A07E-40F1-8A35-F5E49A7349F9}">
      <dsp:nvSpPr>
        <dsp:cNvPr id="0" name=""/>
        <dsp:cNvSpPr/>
      </dsp:nvSpPr>
      <dsp:spPr>
        <a:xfrm>
          <a:off x="111809" y="2215792"/>
          <a:ext cx="2215090" cy="132905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6.</a:t>
          </a: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策略運用</a:t>
          </a:r>
        </a:p>
      </dsp:txBody>
      <dsp:txXfrm>
        <a:off x="150736" y="2254719"/>
        <a:ext cx="2137236" cy="1251200"/>
      </dsp:txXfrm>
    </dsp:sp>
    <dsp:sp modelId="{FDCF40CF-209A-48E3-B5B3-A5E9F32205D3}">
      <dsp:nvSpPr>
        <dsp:cNvPr id="0" name=""/>
        <dsp:cNvSpPr/>
      </dsp:nvSpPr>
      <dsp:spPr>
        <a:xfrm rot="5400000">
          <a:off x="984554" y="3699903"/>
          <a:ext cx="469599" cy="5493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054551" y="3739774"/>
        <a:ext cx="329606" cy="328719"/>
      </dsp:txXfrm>
    </dsp:sp>
    <dsp:sp modelId="{EAF74A62-5A0D-41C1-B033-83730B896728}">
      <dsp:nvSpPr>
        <dsp:cNvPr id="0" name=""/>
        <dsp:cNvSpPr/>
      </dsp:nvSpPr>
      <dsp:spPr>
        <a:xfrm>
          <a:off x="111809" y="4430883"/>
          <a:ext cx="2215090" cy="132905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7.</a:t>
          </a: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活動設計</a:t>
          </a:r>
        </a:p>
      </dsp:txBody>
      <dsp:txXfrm>
        <a:off x="150736" y="4469810"/>
        <a:ext cx="2137236" cy="1251200"/>
      </dsp:txXfrm>
    </dsp:sp>
    <dsp:sp modelId="{2610DCF0-9D79-414D-B7D5-8F889793D7D0}">
      <dsp:nvSpPr>
        <dsp:cNvPr id="0" name=""/>
        <dsp:cNvSpPr/>
      </dsp:nvSpPr>
      <dsp:spPr>
        <a:xfrm>
          <a:off x="2521827" y="4820739"/>
          <a:ext cx="469599" cy="5493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21827" y="4930607"/>
        <a:ext cx="328719" cy="329606"/>
      </dsp:txXfrm>
    </dsp:sp>
    <dsp:sp modelId="{0481478A-327D-419D-8B9E-A35B9DF8ED9C}">
      <dsp:nvSpPr>
        <dsp:cNvPr id="0" name=""/>
        <dsp:cNvSpPr/>
      </dsp:nvSpPr>
      <dsp:spPr>
        <a:xfrm>
          <a:off x="3212935" y="4430883"/>
          <a:ext cx="2215090" cy="13290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8.</a:t>
          </a: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教學實施</a:t>
          </a:r>
        </a:p>
      </dsp:txBody>
      <dsp:txXfrm>
        <a:off x="3251862" y="4469810"/>
        <a:ext cx="2137236" cy="1251200"/>
      </dsp:txXfrm>
    </dsp:sp>
    <dsp:sp modelId="{4C1057CF-F5C3-4B20-A518-FFB03D280BD5}">
      <dsp:nvSpPr>
        <dsp:cNvPr id="0" name=""/>
        <dsp:cNvSpPr/>
      </dsp:nvSpPr>
      <dsp:spPr>
        <a:xfrm>
          <a:off x="5622954" y="4820739"/>
          <a:ext cx="469599" cy="5493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22954" y="4930607"/>
        <a:ext cx="328719" cy="329606"/>
      </dsp:txXfrm>
    </dsp:sp>
    <dsp:sp modelId="{513A242B-D643-44BF-B94F-5486132ADC73}">
      <dsp:nvSpPr>
        <dsp:cNvPr id="0" name=""/>
        <dsp:cNvSpPr/>
      </dsp:nvSpPr>
      <dsp:spPr>
        <a:xfrm>
          <a:off x="6314062" y="4430883"/>
          <a:ext cx="2215090" cy="13290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9.</a:t>
          </a: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評量檢核</a:t>
          </a:r>
        </a:p>
      </dsp:txBody>
      <dsp:txXfrm>
        <a:off x="6352989" y="4469810"/>
        <a:ext cx="2137236" cy="125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73343-CE7D-48ED-8A46-1B61D41223DA}">
      <dsp:nvSpPr>
        <dsp:cNvPr id="0" name=""/>
        <dsp:cNvSpPr/>
      </dsp:nvSpPr>
      <dsp:spPr>
        <a:xfrm>
          <a:off x="0" y="3045"/>
          <a:ext cx="1331640" cy="82468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ts val="31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詮釋</a:t>
          </a:r>
        </a:p>
      </dsp:txBody>
      <dsp:txXfrm>
        <a:off x="24154" y="27199"/>
        <a:ext cx="1283332" cy="776372"/>
      </dsp:txXfrm>
    </dsp:sp>
    <dsp:sp modelId="{B4DDDD3E-92E4-4F2B-932D-65C0503BF52C}">
      <dsp:nvSpPr>
        <dsp:cNvPr id="0" name=""/>
        <dsp:cNvSpPr/>
      </dsp:nvSpPr>
      <dsp:spPr>
        <a:xfrm rot="5400000">
          <a:off x="511192" y="848342"/>
          <a:ext cx="309255" cy="37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3100"/>
            </a:lnSpc>
            <a:spcBef>
              <a:spcPct val="0"/>
            </a:spcBef>
            <a:spcAft>
              <a:spcPts val="600"/>
            </a:spcAft>
            <a:buNone/>
          </a:pPr>
          <a:endParaRPr lang="zh-TW" altLang="en-US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554488" y="879267"/>
        <a:ext cx="222664" cy="216479"/>
      </dsp:txXfrm>
    </dsp:sp>
    <dsp:sp modelId="{B61D4900-1A2F-412A-96E2-D97C79C49D61}">
      <dsp:nvSpPr>
        <dsp:cNvPr id="0" name=""/>
        <dsp:cNvSpPr/>
      </dsp:nvSpPr>
      <dsp:spPr>
        <a:xfrm>
          <a:off x="0" y="1240065"/>
          <a:ext cx="1331640" cy="824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詮釋</a:t>
          </a:r>
          <a:endParaRPr lang="en-US" altLang="zh-TW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推論</a:t>
          </a:r>
        </a:p>
      </dsp:txBody>
      <dsp:txXfrm>
        <a:off x="24154" y="1264219"/>
        <a:ext cx="1283332" cy="776372"/>
      </dsp:txXfrm>
    </dsp:sp>
    <dsp:sp modelId="{51F6B4B2-DA72-4673-83FE-4D238F3D8FCD}">
      <dsp:nvSpPr>
        <dsp:cNvPr id="0" name=""/>
        <dsp:cNvSpPr/>
      </dsp:nvSpPr>
      <dsp:spPr>
        <a:xfrm rot="5400000">
          <a:off x="511192" y="2085362"/>
          <a:ext cx="309255" cy="37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3100"/>
            </a:lnSpc>
            <a:spcBef>
              <a:spcPct val="0"/>
            </a:spcBef>
            <a:spcAft>
              <a:spcPts val="600"/>
            </a:spcAft>
            <a:buNone/>
          </a:pPr>
          <a:endParaRPr lang="zh-TW" altLang="en-US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554488" y="2116287"/>
        <a:ext cx="222664" cy="216479"/>
      </dsp:txXfrm>
    </dsp:sp>
    <dsp:sp modelId="{B648DD36-11EC-4E21-A0BD-30B12A8CA51B}">
      <dsp:nvSpPr>
        <dsp:cNvPr id="0" name=""/>
        <dsp:cNvSpPr/>
      </dsp:nvSpPr>
      <dsp:spPr>
        <a:xfrm>
          <a:off x="0" y="2477085"/>
          <a:ext cx="1331640" cy="824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摘要</a:t>
          </a:r>
          <a:endParaRPr lang="en-US" altLang="zh-TW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3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推論</a:t>
          </a:r>
        </a:p>
      </dsp:txBody>
      <dsp:txXfrm>
        <a:off x="24154" y="2501239"/>
        <a:ext cx="1283332" cy="776372"/>
      </dsp:txXfrm>
    </dsp:sp>
    <dsp:sp modelId="{2876E9AB-F2C1-4A0F-9878-DB81067A2044}">
      <dsp:nvSpPr>
        <dsp:cNvPr id="0" name=""/>
        <dsp:cNvSpPr/>
      </dsp:nvSpPr>
      <dsp:spPr>
        <a:xfrm rot="5400000">
          <a:off x="511192" y="3322382"/>
          <a:ext cx="309255" cy="37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3100"/>
            </a:lnSpc>
            <a:spcBef>
              <a:spcPct val="0"/>
            </a:spcBef>
            <a:spcAft>
              <a:spcPts val="600"/>
            </a:spcAft>
            <a:buNone/>
          </a:pPr>
          <a:endParaRPr lang="zh-TW" altLang="en-US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554488" y="3353307"/>
        <a:ext cx="222664" cy="216479"/>
      </dsp:txXfrm>
    </dsp:sp>
    <dsp:sp modelId="{9F816A20-DFE5-474D-9A5D-5F753DD50768}">
      <dsp:nvSpPr>
        <dsp:cNvPr id="0" name=""/>
        <dsp:cNvSpPr/>
      </dsp:nvSpPr>
      <dsp:spPr>
        <a:xfrm>
          <a:off x="0" y="3714105"/>
          <a:ext cx="1331640" cy="1336946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ts val="31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摘要推論分析</a:t>
          </a:r>
        </a:p>
      </dsp:txBody>
      <dsp:txXfrm>
        <a:off x="39002" y="3753107"/>
        <a:ext cx="1253636" cy="125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06ED8-4A99-4CB2-ABE8-A70B8712D2EF}" type="datetimeFigureOut">
              <a:rPr lang="zh-TW" altLang="en-US" smtClean="0"/>
              <a:pPr/>
              <a:t>2022/1/25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DB9E4-E1F6-44A6-A69C-79DC0BAEFD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88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CE0F2-62FF-481F-A282-5B39FEB497E4}" type="datetimeFigureOut">
              <a:rPr lang="zh-TW" altLang="en-US" smtClean="0"/>
              <a:pPr/>
              <a:t>2022/1/25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8B05F-7B33-45E0-9EEF-CE360F47A4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62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6AF4D68-E9E1-4EB0-AB03-2BE1E58D162E}" type="slidenum">
              <a:rPr lang="ko-KR" altLang="en-US" smtClean="0"/>
              <a:pPr/>
              <a:t>‹#›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84A9-4791-4E45-8D5A-C5FCF0141B6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3115-2EE6-4814-96A9-75FE6BA636EB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3C07-7603-4F5E-90D8-5C82B2D188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0B5-43C3-499F-98D5-6810EE6F96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72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70EE-CA05-43F7-B03E-7C2D70E38BC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6A0C-2930-4CF8-BAA9-CF2EF775EE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85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E6BD-1530-4317-A99D-23323A57D3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F4A1-A454-4B4E-984F-B388151B95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329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AC5E-7C14-4DEB-A735-1552C6038F8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5EDC-A641-4E99-B70E-0ED7E4A277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90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E2D0-B5BB-480B-BA8F-F7D67032ED4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9D43-3885-4150-9255-C5B9B8C8EA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65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D6A0-1E00-4866-B5EB-8FC34C5A928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11BF-F1F5-42DB-A529-25E877EC74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49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1E44-33FD-4674-A08A-B214DD1BDE7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4D99-0C7F-4174-92F6-FEB282936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162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158BE-6186-427F-AD8B-EC708CB8926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778D-FF78-4245-BADE-0751CAF5F4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93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D64441-27D6-47BA-8930-9EFAD7DB0B1B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3457-B273-4BF1-A686-2234C0AE9A1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BFF7-62F8-4278-A5A9-D39320A0DC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542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67FE-19D5-459E-A460-F2039A00B63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3FAF-380E-4344-9161-50F2A0E506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274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10E1A-9F97-4DD8-BEA5-301DDF3E7C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33B3-4C9A-4AD2-B14B-CDF63A32F3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18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73507-54CC-4B66-A339-2CDBAB48D97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15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2008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zh-TW" altLang="en-US" sz="3600" kern="1200" dirty="0">
                <a:solidFill>
                  <a:srgbClr val="0099FF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4968552"/>
          </a:xfrm>
          <a:noFill/>
          <a:ln>
            <a:noFill/>
          </a:ln>
        </p:spPr>
        <p:txBody>
          <a:bodyPr/>
          <a:lstStyle>
            <a:lvl1pPr marL="625475" indent="-625475" algn="just">
              <a:tabLst>
                <a:tab pos="625475" algn="l"/>
              </a:tabLst>
              <a:defRPr lang="zh-TW" altLang="en-US" sz="2400" dirty="0" smtClean="0"/>
            </a:lvl1pPr>
            <a:lvl2pPr algn="just">
              <a:defRPr lang="zh-TW" altLang="en-US" dirty="0" smtClean="0"/>
            </a:lvl2pPr>
            <a:lvl3pPr algn="just">
              <a:defRPr lang="zh-TW" altLang="en-US" dirty="0" smtClean="0"/>
            </a:lvl3pPr>
            <a:lvl4pPr algn="just">
              <a:defRPr lang="zh-TW" altLang="en-US" dirty="0" smtClean="0"/>
            </a:lvl4pPr>
            <a:lvl5pPr algn="just">
              <a:defRPr lang="zh-TW" altLang="en-US" dirty="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037C8B-4D02-40EA-9E4D-0BD23EFAD22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04250" y="6524625"/>
            <a:ext cx="504825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D5C216-A482-4BD0-BE79-285EFF1627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33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B45AAE-5636-45D0-B38A-94CE12F0BC98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524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59EB5-007F-4D0D-AC47-E8B756BBAEFD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63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F29A6F-0EA1-42FF-A1E2-8F24BBFEB081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14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8530E-9B2E-4F4E-842F-58FA4B5C1F4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65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5AFB43-5851-4083-B1A3-A56B6469AB2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966FB-3109-4D91-8B86-347E6491462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9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13054A-60DE-41C2-AACE-F96938D51F1B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A83CF3-157E-4E77-9422-2046CDD6E3BB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24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0FD36-763B-474A-BEED-E9012CADDA8F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6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B45AAE-5636-45D0-B38A-94CE12F0BC98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5506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B45AAE-5636-45D0-B38A-94CE12F0BC98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0998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32857"/>
            <a:ext cx="8712968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0154-0E8A-4E94-9686-CB1F6739F7CF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1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5AAE-5636-45D0-B38A-94CE12F0BC98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9CF9-7E5E-4B4B-9598-2CA02AD62AE3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61DA-67F4-45B4-9BE8-97068C63B699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6C9-B1FD-4CB0-A0E4-9D441FCC1C1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4BD34-F57F-41F9-98C1-24BD2150F330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D5CCE-0755-4529-BDA0-19BE4C1B78F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5791-774F-4797-B0BB-44DC2981974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F13054A-60DE-41C2-AACE-F96938D51F1B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6E2805-F392-4BF8-822C-86D086DA31E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5D96F-72D5-44A2-B5E9-7597F725E26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31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1DB45AAE-5636-45D0-B38A-94CE12F0BC98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FD5C216-A482-4BD0-BE79-285EFF162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3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FFFCC"/>
            </a:gs>
            <a:gs pos="100000">
              <a:schemeClr val="accent2">
                <a:alpha val="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相關圖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5"/>
          <a:stretch/>
        </p:blipFill>
        <p:spPr bwMode="auto">
          <a:xfrm flipH="1">
            <a:off x="765329" y="4622649"/>
            <a:ext cx="8378671" cy="2228850"/>
          </a:xfrm>
          <a:prstGeom prst="rect">
            <a:avLst/>
          </a:prstGeom>
          <a:solidFill>
            <a:schemeClr val="bg2">
              <a:alpha val="60000"/>
            </a:schemeClr>
          </a:solidFill>
        </p:spPr>
      </p:pic>
      <p:sp>
        <p:nvSpPr>
          <p:cNvPr id="256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247446"/>
            <a:ext cx="5480806" cy="698919"/>
          </a:xfrm>
          <a:noFill/>
        </p:spPr>
        <p:txBody>
          <a:bodyPr wrap="square" lIns="18000" tIns="10800" rIns="18000" bIns="10800">
            <a:spAutoFit/>
          </a:bodyPr>
          <a:lstStyle/>
          <a:p>
            <a:pPr algn="l"/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2022.01.24  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會稽國中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</a:rPr>
              <a:t>教師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：桃園市國教輔導團 盧翠芳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</a:endParaRPr>
          </a:p>
        </p:txBody>
      </p:sp>
      <p:grpSp>
        <p:nvGrpSpPr>
          <p:cNvPr id="25630" name="Group 30"/>
          <p:cNvGrpSpPr>
            <a:grpSpLocks/>
          </p:cNvGrpSpPr>
          <p:nvPr/>
        </p:nvGrpSpPr>
        <p:grpSpPr bwMode="auto">
          <a:xfrm>
            <a:off x="1790700" y="5969000"/>
            <a:ext cx="571500" cy="571500"/>
            <a:chOff x="1128" y="3760"/>
            <a:chExt cx="360" cy="360"/>
          </a:xfrm>
        </p:grpSpPr>
        <p:sp>
          <p:nvSpPr>
            <p:cNvPr id="25614" name="Oval 14"/>
            <p:cNvSpPr>
              <a:spLocks noChangeArrowheads="1"/>
            </p:cNvSpPr>
            <p:nvPr/>
          </p:nvSpPr>
          <p:spPr bwMode="gray">
            <a:xfrm>
              <a:off x="1128" y="3760"/>
              <a:ext cx="360" cy="360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gray">
            <a:xfrm>
              <a:off x="1227" y="3876"/>
              <a:ext cx="199" cy="19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27" name="Oval 27"/>
            <p:cNvSpPr>
              <a:spLocks noChangeArrowheads="1"/>
            </p:cNvSpPr>
            <p:nvPr/>
          </p:nvSpPr>
          <p:spPr bwMode="gray">
            <a:xfrm rot="-2566439">
              <a:off x="1163" y="3815"/>
              <a:ext cx="156" cy="8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7182" y="1991133"/>
            <a:ext cx="6775412" cy="1611884"/>
          </a:xfrm>
          <a:ln>
            <a:noFill/>
          </a:ln>
        </p:spPr>
        <p:txBody>
          <a:bodyPr/>
          <a:lstStyle/>
          <a:p>
            <a:pPr algn="ctr">
              <a:lnSpc>
                <a:spcPts val="6000"/>
              </a:lnSpc>
            </a:pPr>
            <a:br>
              <a:rPr lang="en-US" altLang="zh-TW" sz="6000" b="0" dirty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</a:rPr>
            </a:br>
            <a:r>
              <a:rPr lang="zh-TW" altLang="en-US" sz="6000" b="0" dirty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</a:rPr>
              <a:t>學習扶助教學策略</a:t>
            </a:r>
            <a:endParaRPr lang="en-US" altLang="ko-KR" sz="6000" b="0" dirty="0">
              <a:solidFill>
                <a:srgbClr val="008000"/>
              </a:solidFill>
              <a:effectLst/>
              <a:latin typeface="+mj-ea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gray">
          <a:xfrm>
            <a:off x="1091432" y="4829628"/>
            <a:ext cx="571500" cy="571500"/>
          </a:xfrm>
          <a:prstGeom prst="ellipse">
            <a:avLst/>
          </a:prstGeom>
          <a:solidFill>
            <a:schemeClr val="bg2">
              <a:alpha val="18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4D68-E9E1-4EB0-AB03-2BE1E58D162E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2124" y="526474"/>
            <a:ext cx="8274676" cy="5990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國文  </a:t>
            </a:r>
            <a:r>
              <a:rPr lang="zh-TW" altLang="en-US" dirty="0">
                <a:solidFill>
                  <a:srgbClr val="000000"/>
                </a:solidFill>
              </a:rPr>
              <a:t>閱讀能力達到「精熟」等級者</a:t>
            </a: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</a:rPr>
              <a:t>在</a:t>
            </a:r>
            <a:r>
              <a:rPr lang="en-US" altLang="zh-TW" dirty="0">
                <a:solidFill>
                  <a:srgbClr val="000000"/>
                </a:solidFill>
              </a:rPr>
              <a:t>108</a:t>
            </a:r>
            <a:r>
              <a:rPr lang="zh-TW" altLang="en-US" dirty="0">
                <a:solidFill>
                  <a:srgbClr val="000000"/>
                </a:solidFill>
              </a:rPr>
              <a:t>年國中教育會考題本的表現「精熟」</a:t>
            </a: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</a:rPr>
              <a:t>能力等級者，能應用、整合語文知識，能理解、分析複雜或隱晦的文本，能力表現如下：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1. </a:t>
            </a:r>
            <a:r>
              <a:rPr lang="zh-TW" altLang="en-US" b="1" dirty="0">
                <a:solidFill>
                  <a:srgbClr val="C00000"/>
                </a:solidFill>
              </a:rPr>
              <a:t>能深入理解或應用常用</a:t>
            </a:r>
            <a:r>
              <a:rPr lang="zh-TW" altLang="en-US" b="1" dirty="0">
                <a:solidFill>
                  <a:srgbClr val="0070C0"/>
                </a:solidFill>
              </a:rPr>
              <a:t>國字與詞語</a:t>
            </a:r>
            <a:r>
              <a:rPr lang="zh-TW" altLang="en-US" b="1" dirty="0">
                <a:solidFill>
                  <a:srgbClr val="C00000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2. </a:t>
            </a:r>
            <a:r>
              <a:rPr lang="zh-TW" altLang="en-US" b="1" dirty="0">
                <a:solidFill>
                  <a:srgbClr val="C00000"/>
                </a:solidFill>
              </a:rPr>
              <a:t>能應用或整合與教材相關的</a:t>
            </a:r>
            <a:r>
              <a:rPr lang="zh-TW" altLang="en-US" b="1" dirty="0">
                <a:solidFill>
                  <a:srgbClr val="0070C0"/>
                </a:solidFill>
              </a:rPr>
              <a:t>語法常識及文化先備</a:t>
            </a:r>
            <a:endParaRPr lang="en-US" altLang="zh-TW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70C0"/>
                </a:solidFill>
              </a:rPr>
              <a:t>    知識</a:t>
            </a:r>
            <a:r>
              <a:rPr lang="zh-TW" altLang="en-US" b="1" dirty="0">
                <a:solidFill>
                  <a:srgbClr val="C00000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3. </a:t>
            </a:r>
            <a:r>
              <a:rPr lang="zh-TW" altLang="en-US" b="1" dirty="0">
                <a:solidFill>
                  <a:srgbClr val="C00000"/>
                </a:solidFill>
              </a:rPr>
              <a:t>能自複雜的文本中</a:t>
            </a:r>
            <a:r>
              <a:rPr lang="zh-TW" altLang="en-US" b="1" dirty="0">
                <a:solidFill>
                  <a:srgbClr val="0070C0"/>
                </a:solidFill>
              </a:rPr>
              <a:t>提取訊息</a:t>
            </a:r>
            <a:r>
              <a:rPr lang="zh-TW" altLang="en-US" b="1" dirty="0">
                <a:solidFill>
                  <a:srgbClr val="C00000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4. </a:t>
            </a:r>
            <a:r>
              <a:rPr lang="zh-TW" altLang="en-US" b="1" dirty="0">
                <a:solidFill>
                  <a:srgbClr val="C00000"/>
                </a:solidFill>
              </a:rPr>
              <a:t>能</a:t>
            </a:r>
            <a:r>
              <a:rPr lang="zh-TW" altLang="en-US" b="1" dirty="0">
                <a:solidFill>
                  <a:srgbClr val="0070C0"/>
                </a:solidFill>
              </a:rPr>
              <a:t>理解</a:t>
            </a:r>
            <a:r>
              <a:rPr lang="zh-TW" altLang="en-US" b="1" dirty="0">
                <a:solidFill>
                  <a:srgbClr val="C00000"/>
                </a:solidFill>
              </a:rPr>
              <a:t>複雜或隱晦文本的</a:t>
            </a:r>
            <a:r>
              <a:rPr lang="zh-TW" altLang="en-US" b="1" dirty="0">
                <a:solidFill>
                  <a:srgbClr val="0070C0"/>
                </a:solidFill>
              </a:rPr>
              <a:t>涵義、主旨、觀點</a:t>
            </a:r>
            <a:r>
              <a:rPr lang="zh-TW" altLang="en-US" b="1" dirty="0">
                <a:solidFill>
                  <a:srgbClr val="C00000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5. </a:t>
            </a:r>
            <a:r>
              <a:rPr lang="zh-TW" altLang="en-US" b="1" dirty="0">
                <a:solidFill>
                  <a:srgbClr val="C00000"/>
                </a:solidFill>
              </a:rPr>
              <a:t>能</a:t>
            </a:r>
            <a:r>
              <a:rPr lang="zh-TW" altLang="en-US" b="1" dirty="0">
                <a:solidFill>
                  <a:srgbClr val="0070C0"/>
                </a:solidFill>
              </a:rPr>
              <a:t>判斷文句</a:t>
            </a:r>
            <a:r>
              <a:rPr lang="zh-TW" altLang="en-US" b="1" dirty="0">
                <a:solidFill>
                  <a:srgbClr val="C00000"/>
                </a:solidFill>
              </a:rPr>
              <a:t>在複雜文本中</a:t>
            </a:r>
            <a:r>
              <a:rPr lang="zh-TW" altLang="en-US" b="1" dirty="0">
                <a:solidFill>
                  <a:srgbClr val="0070C0"/>
                </a:solidFill>
              </a:rPr>
              <a:t>的適切性</a:t>
            </a:r>
            <a:r>
              <a:rPr lang="zh-TW" altLang="en-US" b="1" dirty="0">
                <a:solidFill>
                  <a:srgbClr val="C00000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6. </a:t>
            </a:r>
            <a:r>
              <a:rPr lang="zh-TW" altLang="en-US" b="1" dirty="0">
                <a:solidFill>
                  <a:srgbClr val="C00000"/>
                </a:solidFill>
              </a:rPr>
              <a:t>能</a:t>
            </a:r>
            <a:r>
              <a:rPr lang="zh-TW" altLang="en-US" b="1" dirty="0">
                <a:solidFill>
                  <a:srgbClr val="0070C0"/>
                </a:solidFill>
              </a:rPr>
              <a:t>分析</a:t>
            </a:r>
            <a:r>
              <a:rPr lang="zh-TW" altLang="en-US" b="1" dirty="0">
                <a:solidFill>
                  <a:srgbClr val="C00000"/>
                </a:solidFill>
              </a:rPr>
              <a:t>略微複雜或略微隱晦文本的</a:t>
            </a:r>
            <a:r>
              <a:rPr lang="zh-TW" altLang="en-US" b="1" dirty="0">
                <a:solidFill>
                  <a:srgbClr val="0070C0"/>
                </a:solidFill>
              </a:rPr>
              <a:t>寫作手法</a:t>
            </a:r>
            <a:r>
              <a:rPr lang="zh-TW" altLang="en-US" b="1" dirty="0">
                <a:solidFill>
                  <a:srgbClr val="C00000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7. </a:t>
            </a:r>
            <a:r>
              <a:rPr lang="zh-TW" altLang="en-US" b="1" dirty="0">
                <a:solidFill>
                  <a:srgbClr val="C00000"/>
                </a:solidFill>
              </a:rPr>
              <a:t>能</a:t>
            </a:r>
            <a:r>
              <a:rPr lang="zh-TW" altLang="en-US" b="1" dirty="0">
                <a:solidFill>
                  <a:srgbClr val="0070C0"/>
                </a:solidFill>
              </a:rPr>
              <a:t>整合、比較</a:t>
            </a:r>
            <a:r>
              <a:rPr lang="zh-TW" altLang="en-US" b="1" dirty="0">
                <a:solidFill>
                  <a:srgbClr val="C00000"/>
                </a:solidFill>
              </a:rPr>
              <a:t>略微複雜文本的</a:t>
            </a:r>
            <a:r>
              <a:rPr lang="zh-TW" altLang="en-US" b="1" dirty="0">
                <a:solidFill>
                  <a:srgbClr val="0070C0"/>
                </a:solidFill>
              </a:rPr>
              <a:t>重點與細節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" y="-1"/>
            <a:ext cx="352926" cy="1171075"/>
          </a:xfrm>
          <a:prstGeom prst="roundRect">
            <a:avLst/>
          </a:prstGeom>
          <a:solidFill>
            <a:srgbClr val="0066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會考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4D5B6B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D64441-27D6-47BA-8930-9EFAD7DB0B1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75D59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itchFamily="18" charset="0"/>
                <a:ea typeface="굴림" panose="020B0600000101010101" pitchFamily="34" charset="-127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675D59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2124" y="3834652"/>
            <a:ext cx="8427908" cy="13053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900" b="0" i="0" u="none" strike="noStrike" kern="1200" cap="none" spc="0" normalizeH="0" baseline="0" noProof="0">
              <a:ln>
                <a:noFill/>
              </a:ln>
              <a:solidFill>
                <a:srgbClr val="4D5B6B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2927" y="2339014"/>
            <a:ext cx="8427908" cy="5295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900" b="0" i="0" u="none" strike="noStrike" kern="1200" cap="none" spc="0" normalizeH="0" baseline="0" noProof="0">
              <a:ln>
                <a:noFill/>
              </a:ln>
              <a:solidFill>
                <a:srgbClr val="4D5B6B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7999" y="4222583"/>
            <a:ext cx="858983" cy="529522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900" b="0" i="0" u="none" strike="noStrike" kern="1200" cap="none" spc="0" normalizeH="0" baseline="0" noProof="0">
              <a:ln>
                <a:noFill/>
              </a:ln>
              <a:solidFill>
                <a:srgbClr val="4D5B6B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2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0BBC8A3-AB91-4D46-9F4A-7791301DFFD3}"/>
              </a:ext>
            </a:extLst>
          </p:cNvPr>
          <p:cNvSpPr txBox="1"/>
          <p:nvPr/>
        </p:nvSpPr>
        <p:spPr>
          <a:xfrm>
            <a:off x="685800" y="203200"/>
            <a:ext cx="711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四、設計符合篩選結果的班級課程目標規劃</a:t>
            </a:r>
            <a:endParaRPr lang="zh-TW" altLang="en-US" sz="4000" b="1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B811AF7-D993-4970-A156-25FFD2B04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0" r="1931" b="52222"/>
          <a:stretch/>
        </p:blipFill>
        <p:spPr>
          <a:xfrm>
            <a:off x="5090" y="1526639"/>
            <a:ext cx="9138910" cy="492128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F8B665B-F7B2-4183-9272-847293074576}"/>
              </a:ext>
            </a:extLst>
          </p:cNvPr>
          <p:cNvSpPr/>
          <p:nvPr/>
        </p:nvSpPr>
        <p:spPr>
          <a:xfrm>
            <a:off x="466725" y="4943475"/>
            <a:ext cx="8677275" cy="1504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FAE986-089A-4755-B1F2-C4B09F38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B5B63FD-77E5-4335-910B-80A55ABD4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D64441-27D6-47BA-8930-9EFAD7DB0B1B}" type="slidenum">
              <a:rPr lang="ko-KR" altLang="en-US" smtClean="0"/>
              <a:pPr/>
              <a:t>12</a:t>
            </a:fld>
            <a:endParaRPr lang="en-US" altLang="ko-KR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7D204A-59C1-49D0-9B49-6797272819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ko-KR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B811AF7-D993-4970-A156-25FFD2B04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52" b="14195"/>
          <a:stretch/>
        </p:blipFill>
        <p:spPr>
          <a:xfrm>
            <a:off x="-4969" y="342900"/>
            <a:ext cx="9072769" cy="4635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C5741D0-7F01-40F2-BD4C-BB0967592090}"/>
              </a:ext>
            </a:extLst>
          </p:cNvPr>
          <p:cNvSpPr/>
          <p:nvPr/>
        </p:nvSpPr>
        <p:spPr>
          <a:xfrm>
            <a:off x="209550" y="1885950"/>
            <a:ext cx="8334375" cy="1866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3427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E9C3C-C69D-470E-B16D-FF2A39687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貳、</a:t>
            </a:r>
            <a:r>
              <a:rPr lang="zh-TW" altLang="zh-TW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標楷體" panose="03000509000000000000" pitchFamily="65" charset="-120"/>
              </a:rPr>
              <a:t>學生學習發展與扶助之教學策略</a:t>
            </a:r>
            <a:endParaRPr lang="zh-TW" altLang="en-US" sz="6000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554BD6E8-88C9-4C03-BEBC-57D7E70C9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B69FFB-6E26-49AD-933C-BCAA306D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0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31075473-CAFE-4302-95A8-B30F24727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15958"/>
              </p:ext>
            </p:extLst>
          </p:nvPr>
        </p:nvGraphicFramePr>
        <p:xfrm>
          <a:off x="527050" y="181480"/>
          <a:ext cx="8159750" cy="649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445">
                  <a:extLst>
                    <a:ext uri="{9D8B030D-6E8A-4147-A177-3AD203B41FA5}">
                      <a16:colId xmlns:a16="http://schemas.microsoft.com/office/drawing/2014/main" val="98402240"/>
                    </a:ext>
                  </a:extLst>
                </a:gridCol>
                <a:gridCol w="6507305">
                  <a:extLst>
                    <a:ext uri="{9D8B030D-6E8A-4147-A177-3AD203B41FA5}">
                      <a16:colId xmlns:a16="http://schemas.microsoft.com/office/drawing/2014/main" val="1863953473"/>
                    </a:ext>
                  </a:extLst>
                </a:gridCol>
              </a:tblGrid>
              <a:tr h="848985">
                <a:tc>
                  <a:txBody>
                    <a:bodyPr/>
                    <a:lstStyle/>
                    <a:p>
                      <a:pPr marL="16002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"/>
                        </a:spcBef>
                      </a:pPr>
                      <a:r>
                        <a:rPr lang="zh-TW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語文閱讀理解策略</a:t>
                      </a:r>
                      <a:endParaRPr lang="zh-TW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698169"/>
                  </a:ext>
                </a:extLst>
              </a:tr>
              <a:tr h="2073804">
                <a:tc>
                  <a:txBody>
                    <a:bodyPr/>
                    <a:lstStyle/>
                    <a:p>
                      <a:pPr marL="149225" marR="135890" algn="ctr">
                        <a:lnSpc>
                          <a:spcPct val="7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詮釋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3200" b="1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9400" indent="1270">
                        <a:lnSpc>
                          <a:spcPct val="100000"/>
                        </a:lnSpc>
                        <a:tabLst>
                          <a:tab pos="102997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換詞說 </a:t>
                      </a:r>
                    </a:p>
                    <a:p>
                      <a:pPr marL="279400" indent="1270">
                        <a:lnSpc>
                          <a:spcPct val="100000"/>
                        </a:lnSpc>
                        <a:tabLst>
                          <a:tab pos="1029970" algn="l"/>
                        </a:tabLst>
                      </a:pPr>
                      <a:r>
                        <a:rPr lang="en-US" sz="2400" spc="-5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spc="-5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sz="2400" spc="-5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400" spc="-5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還原特殊句</a:t>
                      </a:r>
                      <a:r>
                        <a:rPr lang="en-US" sz="2400" spc="-5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spc="-5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反問句、雙重否定句、倒裝句、優美句</a:t>
                      </a:r>
                      <a:r>
                        <a:rPr lang="en-US" sz="2400" spc="-5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  <a:tabLst>
                          <a:tab pos="102997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梳理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增補省略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spc="335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文句</a:t>
                      </a:r>
                    </a:p>
                    <a:p>
                      <a:pPr marL="279400">
                        <a:lnSpc>
                          <a:spcPct val="100000"/>
                        </a:lnSpc>
                        <a:tabLst>
                          <a:tab pos="102997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簡化長句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文言文翻譯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文轉圖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7488026"/>
                  </a:ext>
                </a:extLst>
              </a:tr>
              <a:tr h="1068021">
                <a:tc>
                  <a:txBody>
                    <a:bodyPr/>
                    <a:lstStyle/>
                    <a:p>
                      <a:pPr marL="149225" marR="135890" algn="ctr">
                        <a:lnSpc>
                          <a:spcPct val="7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摘要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3200" b="1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9400" indent="1270">
                        <a:lnSpc>
                          <a:spcPct val="100000"/>
                        </a:lnSpc>
                        <a:tabLst>
                          <a:tab pos="102997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摘要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主題句、主旨、順序、議論</a:t>
                      </a:r>
                    </a:p>
                    <a:p>
                      <a:pPr marL="279400" indent="1270">
                        <a:lnSpc>
                          <a:spcPct val="100000"/>
                        </a:lnSpc>
                        <a:tabLst>
                          <a:tab pos="102997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表格統整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分類、比較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  <a:tabLst>
                          <a:tab pos="102997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全文摘要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畫結構圖、填摘要表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088007"/>
                  </a:ext>
                </a:extLst>
              </a:tr>
              <a:tr h="1286193">
                <a:tc>
                  <a:txBody>
                    <a:bodyPr/>
                    <a:lstStyle/>
                    <a:p>
                      <a:pPr marL="149225" marR="135890" algn="ctr">
                        <a:lnSpc>
                          <a:spcPct val="71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推論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3200" b="1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9400" marR="2095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直接推論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因果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79400" marR="2095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間接推論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觀點、看法、行為意涵、感受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3927847"/>
                  </a:ext>
                </a:extLst>
              </a:tr>
              <a:tr h="1068021">
                <a:tc>
                  <a:txBody>
                    <a:bodyPr/>
                    <a:lstStyle/>
                    <a:p>
                      <a:pPr marL="149225" algn="ctr">
                        <a:lnSpc>
                          <a:spcPts val="2220"/>
                        </a:lnSpc>
                      </a:pP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49225" algn="ctr">
                        <a:lnSpc>
                          <a:spcPts val="2220"/>
                        </a:lnSpc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分析</a:t>
                      </a:r>
                      <a:endParaRPr lang="zh-TW" sz="3200" b="1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寫作能力訓練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描寫技巧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                         </a:t>
                      </a:r>
                      <a:r>
                        <a:rPr lang="en-US" sz="2400" dirty="0">
                          <a:solidFill>
                            <a:srgbClr val="1E1E1E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442705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05437B9-715F-43EE-8F5E-59C7725184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D64441-27D6-47BA-8930-9EFAD7DB0B1B}" type="slidenum">
              <a:rPr lang="ko-KR" altLang="en-US" smtClean="0"/>
              <a:pPr/>
              <a:t>14</a:t>
            </a:fld>
            <a:endParaRPr lang="en-US" altLang="ko-KR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99DD61-F111-4D0A-A5BA-4D2BE79C74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向右箭號 4">
            <a:extLst>
              <a:ext uri="{FF2B5EF4-FFF2-40B4-BE49-F238E27FC236}">
                <a16:creationId xmlns:a16="http://schemas.microsoft.com/office/drawing/2014/main" id="{87A4172F-48BC-4405-A23D-08609E98BEC3}"/>
              </a:ext>
            </a:extLst>
          </p:cNvPr>
          <p:cNvSpPr/>
          <p:nvPr/>
        </p:nvSpPr>
        <p:spPr>
          <a:xfrm>
            <a:off x="212724" y="142875"/>
            <a:ext cx="2632075" cy="152241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理論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8AECA20-6B7A-4102-9BEC-BD1790267448}"/>
              </a:ext>
            </a:extLst>
          </p:cNvPr>
          <p:cNvSpPr/>
          <p:nvPr/>
        </p:nvSpPr>
        <p:spPr>
          <a:xfrm>
            <a:off x="660400" y="1665288"/>
            <a:ext cx="1676400" cy="4782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13518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587EE8-DA94-478C-87E1-427FD00B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37813A-716A-4DF3-8E7F-B0C1879E3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7FE162-486E-4D6F-91E0-27E80D51EF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D64441-27D6-47BA-8930-9EFAD7DB0B1B}" type="slidenum">
              <a:rPr lang="ko-KR" altLang="en-US" smtClean="0"/>
              <a:pPr/>
              <a:t>15</a:t>
            </a:fld>
            <a:endParaRPr lang="en-US" altLang="ko-KR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38F441-6F46-4FEC-89EE-531155D6B0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ko-KR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CCE3C91-A10A-4D6D-9B3B-D855CD0C2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11201"/>
            <a:ext cx="8724900" cy="709735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6DB60BC-0326-4143-BE38-9169C9544D6E}"/>
              </a:ext>
            </a:extLst>
          </p:cNvPr>
          <p:cNvSpPr/>
          <p:nvPr/>
        </p:nvSpPr>
        <p:spPr>
          <a:xfrm>
            <a:off x="2070100" y="3429001"/>
            <a:ext cx="1676400" cy="2414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64461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168546-8E17-4C74-B364-CD59795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768A11-0A49-46A2-9986-4374D528C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2DD851-6AB1-493A-9FC8-15D5B22A0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D64441-27D6-47BA-8930-9EFAD7DB0B1B}" type="slidenum">
              <a:rPr lang="ko-KR" altLang="en-US" smtClean="0"/>
              <a:pPr/>
              <a:t>16</a:t>
            </a:fld>
            <a:endParaRPr lang="en-US" altLang="ko-KR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BD0D71-737F-4A61-AA1F-6F78A90F34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ko-KR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A279477-5631-4F3C-9063-49F8E28C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174674"/>
            <a:ext cx="8610600" cy="75778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DD73B78-D98A-49AF-8F03-EE0825494990}"/>
              </a:ext>
            </a:extLst>
          </p:cNvPr>
          <p:cNvSpPr/>
          <p:nvPr/>
        </p:nvSpPr>
        <p:spPr>
          <a:xfrm>
            <a:off x="243347" y="1172498"/>
            <a:ext cx="3532239" cy="5685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64158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5">
            <a:extLst>
              <a:ext uri="{FF2B5EF4-FFF2-40B4-BE49-F238E27FC236}">
                <a16:creationId xmlns:a16="http://schemas.microsoft.com/office/drawing/2014/main" id="{2E1F6734-83F1-460E-A794-722E4057D9D0}"/>
              </a:ext>
            </a:extLst>
          </p:cNvPr>
          <p:cNvGraphicFramePr>
            <a:graphicFrameLocks/>
          </p:cNvGraphicFramePr>
          <p:nvPr/>
        </p:nvGraphicFramePr>
        <p:xfrm>
          <a:off x="1331913" y="1387475"/>
          <a:ext cx="7812087" cy="4718048"/>
        </p:xfrm>
        <a:graphic>
          <a:graphicData uri="http://schemas.openxmlformats.org/drawingml/2006/table">
            <a:tbl>
              <a:tblPr firstRow="1" bandRow="1"/>
              <a:tblGrid>
                <a:gridCol w="50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75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zh-TW" altLang="en-US" sz="3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字詞</a:t>
                      </a:r>
                    </a:p>
                  </a:txBody>
                  <a:tcPr marL="91437" marR="91437" marT="45726" marB="45726" anchor="ctr">
                    <a:lnL w="127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12700" cmpd="sng">
                      <a:solidFill>
                        <a:srgbClr val="89AAD3"/>
                      </a:solidFill>
                    </a:lnT>
                    <a:lnB w="254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TW" altLang="en-US" sz="3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音</a:t>
                      </a:r>
                      <a:r>
                        <a:rPr lang="zh-TW" altLang="en-US" sz="3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3" panose="05040102010807070707" pitchFamily="18" charset="2"/>
                        </a:rPr>
                        <a:t></a:t>
                      </a:r>
                      <a:r>
                        <a:rPr lang="zh-TW" altLang="en-US" sz="3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形</a:t>
                      </a:r>
                      <a:r>
                        <a:rPr lang="zh-TW" altLang="en-US" sz="3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3" panose="05040102010807070707" pitchFamily="18" charset="2"/>
                        </a:rPr>
                        <a:t></a:t>
                      </a:r>
                      <a:r>
                        <a:rPr lang="zh-TW" altLang="en-US" sz="3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義</a:t>
                      </a:r>
                      <a:r>
                        <a:rPr lang="zh-TW" altLang="en-US" sz="3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3" panose="05040102010807070707" pitchFamily="18" charset="2"/>
                        </a:rPr>
                        <a:t>        </a:t>
                      </a:r>
                      <a:endParaRPr lang="zh-TW" alt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26" marB="45726">
                    <a:lnL w="127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12700" cmpd="sng">
                      <a:solidFill>
                        <a:srgbClr val="89AAD3"/>
                      </a:solidFill>
                    </a:lnT>
                    <a:lnB w="254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TW" altLang="en-US" sz="28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朗讀   習作</a:t>
                      </a:r>
                      <a:r>
                        <a:rPr lang="en-US" altLang="zh-TW" sz="28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生字簿</a:t>
                      </a:r>
                      <a:r>
                        <a:rPr lang="en-US" altLang="zh-TW" sz="28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8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克漏字、換詞說</a:t>
                      </a:r>
                    </a:p>
                  </a:txBody>
                  <a:tcPr marL="91437" marR="91437" marT="45726" marB="45726">
                    <a:lnL w="254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25400" cmpd="sng">
                      <a:solidFill>
                        <a:srgbClr val="89AAD3"/>
                      </a:solidFill>
                    </a:lnT>
                    <a:lnB w="127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AD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5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zh-TW" altLang="en-US" sz="3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句子</a:t>
                      </a:r>
                    </a:p>
                  </a:txBody>
                  <a:tcPr marL="91437" marR="91437" marT="45726" marB="45726" anchor="ctr">
                    <a:lnL w="127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25400" cmpd="sng">
                      <a:solidFill>
                        <a:srgbClr val="89AAD3"/>
                      </a:solidFill>
                    </a:lnT>
                    <a:lnB w="127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單句</a:t>
                      </a: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</a:t>
                      </a:r>
                      <a:r>
                        <a:rPr lang="zh-TW" altLang="en-US" sz="28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還原</a:t>
                      </a: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(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反問、雙重否定、倒裝、優美句</a:t>
                      </a: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)</a:t>
                      </a:r>
                      <a:endParaRPr lang="zh-TW" altLang="en-US" sz="28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26" marB="45726">
                    <a:lnL w="127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12700" cmpd="sng">
                      <a:solidFill>
                        <a:srgbClr val="89AAD3"/>
                      </a:solidFill>
                    </a:lnT>
                    <a:lnB w="127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7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複句</a:t>
                      </a: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</a:t>
                      </a:r>
                      <a:r>
                        <a:rPr lang="zh-TW" altLang="en-US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找主詞、使用連結詞、表格、簡化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26" marB="45726">
                    <a:lnL w="127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12700" cmpd="sng">
                      <a:solidFill>
                        <a:srgbClr val="89AAD3"/>
                      </a:solidFill>
                    </a:lnT>
                    <a:lnB w="127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AD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5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zh-TW" altLang="en-US" sz="3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段落</a:t>
                      </a:r>
                    </a:p>
                  </a:txBody>
                  <a:tcPr marL="91437" marR="91437" marT="45726" marB="45726" anchor="ctr">
                    <a:lnL w="127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12700" cmpd="sng">
                      <a:solidFill>
                        <a:srgbClr val="89AAD3"/>
                      </a:solidFill>
                    </a:lnT>
                    <a:lnB w="127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</a:t>
                      </a:r>
                      <a:r>
                        <a:rPr lang="zh-TW" altLang="en-US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斷句</a:t>
                      </a:r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。？！</a:t>
                      </a:r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B6B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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找主詞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B6B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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文轉圖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B6B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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摘要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26" marB="45726">
                    <a:lnL w="127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12700" cmpd="sng">
                      <a:solidFill>
                        <a:srgbClr val="89AAD3"/>
                      </a:solidFill>
                    </a:lnT>
                    <a:lnB w="127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7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B6B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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順序摘要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B6B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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分項摘要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B6B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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因果摘要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B6B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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提觀點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26" marB="45726">
                    <a:lnL w="127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12700" cmpd="sng">
                      <a:solidFill>
                        <a:srgbClr val="89AAD3"/>
                      </a:solidFill>
                    </a:lnT>
                    <a:lnB w="127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AD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75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zh-TW" altLang="en-US" sz="3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篇章</a:t>
                      </a:r>
                    </a:p>
                  </a:txBody>
                  <a:tcPr marL="91437" marR="91437" marT="45726" marB="45726" anchor="ctr">
                    <a:lnL w="127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12700" cmpd="sng">
                      <a:solidFill>
                        <a:srgbClr val="89AAD3"/>
                      </a:solidFill>
                    </a:lnT>
                    <a:lnB w="127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TW" altLang="en-US" sz="28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白話文記敘文本、文言文記敘文本</a:t>
                      </a:r>
                    </a:p>
                  </a:txBody>
                  <a:tcPr marL="91437" marR="91437" marT="45726" marB="45726">
                    <a:lnL w="127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12700" cmpd="sng">
                      <a:solidFill>
                        <a:srgbClr val="89AAD3"/>
                      </a:solidFill>
                    </a:lnT>
                    <a:lnB w="127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756">
                <a:tc vMerge="1">
                  <a:txBody>
                    <a:bodyPr/>
                    <a:lstStyle/>
                    <a:p>
                      <a:pPr algn="ctr"/>
                      <a:endParaRPr lang="zh-TW" altLang="en-US" sz="32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TW" altLang="en-US" sz="28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白話文議論文本、文言文議論文本</a:t>
                      </a:r>
                    </a:p>
                  </a:txBody>
                  <a:tcPr marL="91437" marR="91437" marT="45726" marB="45726">
                    <a:lnL w="12700" cmpd="sng">
                      <a:solidFill>
                        <a:srgbClr val="89AAD3"/>
                      </a:solidFill>
                    </a:lnL>
                    <a:lnR w="12700" cmpd="sng">
                      <a:solidFill>
                        <a:srgbClr val="89AAD3"/>
                      </a:solidFill>
                    </a:lnR>
                    <a:lnT w="12700" cmpd="sng">
                      <a:solidFill>
                        <a:srgbClr val="89AAD3"/>
                      </a:solidFill>
                    </a:lnT>
                    <a:lnB w="12700" cmpd="sng">
                      <a:solidFill>
                        <a:srgbClr val="89AAD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AD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98A2A9EB-0537-48EB-8240-65B80864BF51}"/>
              </a:ext>
            </a:extLst>
          </p:cNvPr>
          <p:cNvGraphicFramePr/>
          <p:nvPr/>
        </p:nvGraphicFramePr>
        <p:xfrm>
          <a:off x="54025" y="1327230"/>
          <a:ext cx="1331640" cy="50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右箭號 4">
            <a:extLst>
              <a:ext uri="{FF2B5EF4-FFF2-40B4-BE49-F238E27FC236}">
                <a16:creationId xmlns:a16="http://schemas.microsoft.com/office/drawing/2014/main" id="{EAC76044-1500-487E-A08A-61C5E730F880}"/>
              </a:ext>
            </a:extLst>
          </p:cNvPr>
          <p:cNvSpPr/>
          <p:nvPr/>
        </p:nvSpPr>
        <p:spPr>
          <a:xfrm>
            <a:off x="60324" y="-9525"/>
            <a:ext cx="2949575" cy="152241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2EE379-32A8-423C-9DBD-4E0FAF895005}"/>
              </a:ext>
            </a:extLst>
          </p:cNvPr>
          <p:cNvSpPr/>
          <p:nvPr/>
        </p:nvSpPr>
        <p:spPr>
          <a:xfrm>
            <a:off x="1439863" y="2570163"/>
            <a:ext cx="7637462" cy="1146175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A15D3D-07B5-4967-843F-B73CA0C49C52}"/>
              </a:ext>
            </a:extLst>
          </p:cNvPr>
          <p:cNvSpPr/>
          <p:nvPr/>
        </p:nvSpPr>
        <p:spPr>
          <a:xfrm>
            <a:off x="1431925" y="1379538"/>
            <a:ext cx="7645400" cy="1135062"/>
          </a:xfrm>
          <a:prstGeom prst="rect">
            <a:avLst/>
          </a:prstGeom>
          <a:noFill/>
          <a:ln w="57150">
            <a:solidFill>
              <a:srgbClr val="F81F0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A98726-8047-43F8-AFCC-A35AD95AE0D6}"/>
              </a:ext>
            </a:extLst>
          </p:cNvPr>
          <p:cNvSpPr/>
          <p:nvPr/>
        </p:nvSpPr>
        <p:spPr>
          <a:xfrm>
            <a:off x="1431925" y="3741738"/>
            <a:ext cx="7632700" cy="1177925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6D8A87A-1C24-43E8-8092-96A46FC45CE1}"/>
              </a:ext>
            </a:extLst>
          </p:cNvPr>
          <p:cNvSpPr/>
          <p:nvPr/>
        </p:nvSpPr>
        <p:spPr>
          <a:xfrm>
            <a:off x="1447800" y="4972050"/>
            <a:ext cx="7634288" cy="1177925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32" name="標題 1">
            <a:extLst>
              <a:ext uri="{FF2B5EF4-FFF2-40B4-BE49-F238E27FC236}">
                <a16:creationId xmlns:a16="http://schemas.microsoft.com/office/drawing/2014/main" id="{311CC532-E8E3-4009-BF9C-D6E2AF6E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75" y="280988"/>
            <a:ext cx="6546850" cy="1143000"/>
          </a:xfrm>
        </p:spPr>
        <p:txBody>
          <a:bodyPr/>
          <a:lstStyle/>
          <a:p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善用策略   讓理解到位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86956A-9B62-4A03-B610-C0E14F809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95400"/>
            <a:ext cx="8352928" cy="4826620"/>
          </a:xfrm>
        </p:spPr>
        <p:txBody>
          <a:bodyPr/>
          <a:lstStyle/>
          <a:p>
            <a:pPr marL="0" marR="177800" indent="0">
              <a:buNone/>
            </a:pPr>
            <a:r>
              <a:rPr lang="zh-TW" altLang="zh-TW" sz="3200" b="1" dirty="0">
                <a:solidFill>
                  <a:srgbClr val="CC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一、鞏固學生詮釋能力</a:t>
            </a:r>
            <a:endParaRPr lang="zh-TW" altLang="zh-TW" sz="3200" dirty="0">
              <a:solidFill>
                <a:srgbClr val="CC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marR="177800" indent="0">
              <a:buNone/>
            </a:pPr>
            <a:r>
              <a:rPr lang="en-US" altLang="zh-TW" sz="2800" b="1" dirty="0">
                <a:solidFill>
                  <a:srgbClr val="1E1E1E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一</a:t>
            </a:r>
            <a:r>
              <a:rPr lang="en-US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換詞說</a:t>
            </a:r>
            <a:endParaRPr lang="zh-TW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1E1E1E"/>
                </a:solidFill>
                <a:effectLst/>
                <a:latin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1E1E1E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二</a:t>
            </a:r>
            <a:r>
              <a:rPr lang="en-US" altLang="zh-TW" sz="2800" b="1" dirty="0">
                <a:solidFill>
                  <a:srgbClr val="1E1E1E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1E1E1E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換句話說</a:t>
            </a:r>
            <a:r>
              <a:rPr lang="en-US" altLang="zh-TW" sz="2800" b="1" dirty="0">
                <a:solidFill>
                  <a:srgbClr val="1E1E1E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-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還原特殊句</a:t>
            </a:r>
            <a:endParaRPr lang="en-US" altLang="zh-TW" sz="2800" b="1" dirty="0">
              <a:effectLst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1E1E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      </a:t>
            </a:r>
            <a:r>
              <a:rPr lang="en-US" altLang="zh-TW" sz="2800" b="1" dirty="0">
                <a:solidFill>
                  <a:srgbClr val="1E1E1E"/>
                </a:solidFill>
                <a:effectLst/>
                <a:latin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1E1E1E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反問句、倒裝句、雙重否定句、優美句</a:t>
            </a:r>
            <a:r>
              <a:rPr lang="en-US" altLang="zh-TW" sz="2800" b="1" dirty="0">
                <a:solidFill>
                  <a:srgbClr val="1E1E1E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b="1" dirty="0">
                <a:effectLst/>
                <a:latin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三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梳理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增補省略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en-US" altLang="zh-TW" sz="2800" b="1" spc="39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 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文句</a:t>
            </a:r>
            <a:endParaRPr lang="en-US" altLang="zh-TW" sz="2800" b="1" dirty="0">
              <a:effectLst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effectLst/>
                <a:latin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四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簡化長句 </a:t>
            </a:r>
            <a:endParaRPr lang="en-US" altLang="zh-TW" sz="2800" b="1" dirty="0">
              <a:effectLst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    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步驟：用 ／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  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斷句，就畫線處簡化長句。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b="1" dirty="0">
                <a:effectLst/>
                <a:latin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五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找主詞</a:t>
            </a:r>
            <a:endParaRPr lang="en-US" altLang="zh-TW" sz="4000" b="1" dirty="0"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六</a:t>
            </a:r>
            <a:r>
              <a:rPr lang="en-US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文轉圖</a:t>
            </a:r>
            <a:r>
              <a:rPr lang="en-US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單格、四格、多格</a:t>
            </a:r>
            <a:r>
              <a:rPr lang="en-US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098851-1EBE-4F90-BD77-35C7DE13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向右箭號 4">
            <a:extLst>
              <a:ext uri="{FF2B5EF4-FFF2-40B4-BE49-F238E27FC236}">
                <a16:creationId xmlns:a16="http://schemas.microsoft.com/office/drawing/2014/main" id="{9CE65D36-7261-4E7D-A243-C7A6335F0CCD}"/>
              </a:ext>
            </a:extLst>
          </p:cNvPr>
          <p:cNvSpPr/>
          <p:nvPr/>
        </p:nvSpPr>
        <p:spPr>
          <a:xfrm>
            <a:off x="60324" y="-9525"/>
            <a:ext cx="3114675" cy="152241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示例</a:t>
            </a:r>
          </a:p>
        </p:txBody>
      </p:sp>
    </p:spTree>
    <p:extLst>
      <p:ext uri="{BB962C8B-B14F-4D97-AF65-F5344CB8AC3E}">
        <p14:creationId xmlns:p14="http://schemas.microsoft.com/office/powerpoint/2010/main" val="338005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1DAD12-E2BB-4A54-ADDD-91B31A45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49A399-0449-452E-BDAD-89BE0C79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87500"/>
            <a:ext cx="8352928" cy="4361780"/>
          </a:xfrm>
        </p:spPr>
        <p:txBody>
          <a:bodyPr/>
          <a:lstStyle/>
          <a:p>
            <a:pPr marL="0" marR="17653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zh-TW" sz="3200" b="1" dirty="0">
                <a:solidFill>
                  <a:srgbClr val="CC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二、提升學生摘要能力</a:t>
            </a:r>
            <a:endParaRPr lang="zh-TW" altLang="zh-TW" sz="3200" dirty="0">
              <a:solidFill>
                <a:srgbClr val="CC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800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微軟正黑體" panose="020B0604030504040204" pitchFamily="34" charset="-120"/>
              </a:rPr>
              <a:t> (</a:t>
            </a:r>
            <a:r>
              <a:rPr lang="zh-TW" altLang="zh-TW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一</a:t>
            </a:r>
            <a:r>
              <a:rPr lang="en-US" altLang="zh-TW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總分摘要步驟：</a:t>
            </a:r>
            <a:endParaRPr lang="en-US" altLang="zh-TW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800" b="1" kern="1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28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斷句</a:t>
            </a:r>
            <a:r>
              <a:rPr lang="en-US" altLang="zh-TW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2.</a:t>
            </a:r>
            <a:r>
              <a:rPr lang="zh-TW" altLang="zh-TW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畫關鍵詞</a:t>
            </a:r>
            <a:r>
              <a:rPr lang="en-US" altLang="zh-TW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注意連接詞</a:t>
            </a:r>
            <a:r>
              <a:rPr lang="en-US" altLang="zh-TW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  3.</a:t>
            </a:r>
            <a:r>
              <a:rPr lang="zh-TW" altLang="zh-TW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換句話說</a:t>
            </a:r>
            <a:endParaRPr lang="en-US" altLang="zh-TW" sz="28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zh-TW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effectLst/>
                <a:latin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二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順序摘要</a:t>
            </a:r>
            <a:endParaRPr lang="zh-TW" altLang="en-US" sz="3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B34A2A-13E2-41FB-AB80-E38C83BA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3B2FDF-974F-4329-B81B-AC007187B9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4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標楷體" panose="03000509000000000000" pitchFamily="65" charset="-120"/>
              </a:rPr>
              <a:t>壹、</a:t>
            </a:r>
            <a:r>
              <a:rPr lang="zh-TW" altLang="zh-TW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標楷體" panose="03000509000000000000" pitchFamily="65" charset="-120"/>
              </a:rPr>
              <a:t>學生學習發展與扶助</a:t>
            </a:r>
            <a:br>
              <a:rPr lang="en-US" altLang="zh-TW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標楷體" panose="03000509000000000000" pitchFamily="65" charset="-120"/>
              </a:rPr>
              <a:t>目標與實施</a:t>
            </a:r>
            <a:endParaRPr lang="zh-TW" altLang="en-US" sz="4000" dirty="0"/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0B24C571-1F60-48B5-B268-19C070ECE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C518D1-2E94-41E0-8ABB-35CB3285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6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8BF16-CB37-4240-94F9-1B9749AB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rgbClr val="1E1E1E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換詞說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7DAFB2-F33F-42E8-9BD3-FCE9A31F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456364" cy="5686772"/>
          </a:xfrm>
          <a:solidFill>
            <a:schemeClr val="bg1"/>
          </a:solidFill>
        </p:spPr>
        <p:txBody>
          <a:bodyPr/>
          <a:lstStyle/>
          <a:p>
            <a:pPr marL="0" marR="17653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練習</a:t>
            </a:r>
            <a:r>
              <a:rPr lang="zh-TW" altLang="zh-TW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1E1E1E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A</a:t>
            </a:r>
            <a:r>
              <a:rPr lang="zh-TW" altLang="zh-TW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〈紙船印象〉</a:t>
            </a:r>
            <a:endParaRPr lang="zh-TW" altLang="zh-TW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82550" marR="176530" indent="345440">
              <a:spcAft>
                <a:spcPts val="0"/>
              </a:spcAft>
            </a:pP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那時，我們住的是低矮簡陋的農舍，簷下無排水溝，庭院未鋪柏油，一下雨，便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( 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/ 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泥濘</a:t>
            </a:r>
            <a:r>
              <a:rPr lang="zh-TW" altLang="zh-TW" sz="28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sz="28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不堪。屋頂上的雨水滴落下來，卻理直氣壯的在簷下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( 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匯成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 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800" spc="-20" dirty="0"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sz="2800" spc="-20" dirty="0"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一道水流，水流因雨勢而定，或急或緩，或大或小。我們在水道上放紙船遊戲，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/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800" spc="-20" dirty="0"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花色斑雜</a:t>
            </a:r>
            <a:r>
              <a:rPr lang="zh-TW" altLang="zh-TW" sz="28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者，形態怪異者，氣派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/ 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儼然</a:t>
            </a:r>
            <a:r>
              <a:rPr lang="zh-TW" altLang="zh-TW" sz="28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2800" spc="-20" dirty="0"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者，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800" spc="-20" dirty="0"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甫</a:t>
            </a:r>
            <a:r>
              <a:rPr lang="zh-TW" altLang="zh-TW" sz="28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經下水即遭沉沒者，各色各樣的紙船或列隊而出，或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千里單騎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en-US" altLang="zh-TW" sz="2800" spc="-20" dirty="0"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800" spc="-20" dirty="0"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2800" spc="-20" dirty="0"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，或比肩齊步，或互相追逐，或者乾脆是曹操的戰艦－首尾相連。形形色色，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</a:t>
            </a:r>
            <a:r>
              <a:rPr lang="zh-TW" altLang="en-US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 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蔚為壯觀</a:t>
            </a:r>
            <a:r>
              <a:rPr lang="zh-TW" altLang="zh-TW" sz="28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en-US" altLang="zh-TW" sz="2800" spc="-20" dirty="0"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800" spc="-20" dirty="0"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sz="28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2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。我們所得到的，是真正的快樂。</a:t>
            </a:r>
            <a:endParaRPr lang="zh-TW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endParaRPr lang="zh-TW" alt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74A93D-C455-49AB-B499-10139E69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22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D64441-27D6-47BA-8930-9EFAD7DB0B1B}" type="slidenum">
              <a:rPr lang="ko-KR" altLang="en-US" smtClean="0"/>
              <a:pPr/>
              <a:t>21</a:t>
            </a:fld>
            <a:endParaRPr lang="en-US" altLang="ko-KR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6A58381-EC90-4F32-9A53-9B5962A85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838200"/>
            <a:ext cx="8470900" cy="463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一日，見二蟲鬥草間，觀之，興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spc="-2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興致 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興盛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興亡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正濃，忽有龐然大物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咆哮大怒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不識大體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體積巨大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，拔山倒樹而來，蓋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原來是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搭建在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蓋上去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一癩蝦蟆也。舌一吐而二蟲盡為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因 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被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所吞。余年幼，方出神，不覺呀然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吃驚 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訝異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悠哉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驚恐。神定，捉蝦蟆，鞭數十，驅之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二蟲 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蝦蟆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2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余</a:t>
            </a:r>
            <a:r>
              <a:rPr lang="zh-TW" altLang="zh-TW" sz="3200" spc="-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-1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3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別院。</a:t>
            </a:r>
            <a:endParaRPr lang="zh-TW" altLang="zh-TW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6263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1D25E4-4C70-4106-98C4-7E1710D5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33178"/>
            <a:ext cx="8115300" cy="1230411"/>
          </a:xfrm>
        </p:spPr>
        <p:txBody>
          <a:bodyPr/>
          <a:lstStyle/>
          <a:p>
            <a:r>
              <a:rPr lang="en-US" altLang="zh-TW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微軟正黑體" panose="020B0604030504040204" pitchFamily="34" charset="-120"/>
              </a:rPr>
              <a:t>二</a:t>
            </a:r>
            <a:r>
              <a:rPr lang="en-US" altLang="zh-TW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微軟正黑體" panose="020B0604030504040204" pitchFamily="34" charset="-120"/>
              </a:rPr>
              <a:t>)</a:t>
            </a:r>
            <a:r>
              <a:rPr lang="zh-TW" altLang="en-US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微軟正黑體" panose="020B0604030504040204" pitchFamily="34" charset="-120"/>
              </a:rPr>
              <a:t>換句話說</a:t>
            </a:r>
            <a:r>
              <a:rPr lang="en-US" altLang="zh-TW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微軟正黑體" panose="020B0604030504040204" pitchFamily="34" charset="-120"/>
              </a:rPr>
              <a:t>-</a:t>
            </a:r>
            <a:br>
              <a:rPr lang="en-US" altLang="zh-TW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微軟正黑體" panose="020B0604030504040204" pitchFamily="34" charset="-120"/>
              </a:rPr>
            </a:br>
            <a:r>
              <a:rPr lang="en-US" altLang="zh-TW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微軟正黑體" panose="020B0604030504040204" pitchFamily="34" charset="-120"/>
              </a:rPr>
              <a:t>反問句、倒裝句、雙重否定句、優美句</a:t>
            </a:r>
            <a:r>
              <a:rPr lang="en-US" altLang="zh-TW" sz="32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微軟正黑體" panose="020B0604030504040204" pitchFamily="34" charset="-120"/>
              </a:rPr>
              <a:t>)</a:t>
            </a:r>
            <a:endParaRPr lang="zh-TW" altLang="en-US" sz="3200" dirty="0">
              <a:effectLst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A169BB-731C-4EC7-807D-FD2939040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17700"/>
            <a:ext cx="8229600" cy="52070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b="1" dirty="0">
                <a:solidFill>
                  <a:srgbClr val="1E1E1E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示例 </a:t>
            </a:r>
            <a:r>
              <a:rPr lang="en-US" altLang="zh-TW" b="1" dirty="0">
                <a:solidFill>
                  <a:srgbClr val="1E1E1E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A-</a:t>
            </a:r>
            <a:r>
              <a:rPr lang="zh-TW" altLang="en-US" b="1" dirty="0">
                <a:solidFill>
                  <a:srgbClr val="1E1E1E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反問句 </a:t>
            </a:r>
            <a:r>
              <a:rPr lang="en-US" altLang="zh-TW" b="1" dirty="0">
                <a:solidFill>
                  <a:srgbClr val="1E1E1E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solidFill>
                  <a:srgbClr val="1E1E1E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反問句改肯定句</a:t>
            </a:r>
            <a:r>
              <a:rPr lang="en-US" altLang="zh-TW" sz="2400" b="1" dirty="0">
                <a:solidFill>
                  <a:srgbClr val="1E1E1E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12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1.</a:t>
            </a:r>
            <a:r>
              <a:rPr lang="en-US" altLang="zh-TW" sz="2000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zh-TW" altLang="en-US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如果他能從這扇門望見日出的美景，</a:t>
            </a:r>
            <a:r>
              <a:rPr lang="zh-TW" altLang="en-US" u="sng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你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又何必</a:t>
            </a:r>
            <a:r>
              <a:rPr lang="zh-TW" altLang="en-US" u="sng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要他走向那扇窗去聆聽鳥鳴呢？</a:t>
            </a:r>
            <a:endParaRPr lang="zh-TW" altLang="en-US" sz="12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→ 例：</a:t>
            </a:r>
            <a:r>
              <a:rPr lang="zh-TW" altLang="en-US" u="sng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你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就不必</a:t>
            </a:r>
            <a:r>
              <a:rPr lang="zh-TW" altLang="en-US" u="sng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要他走向那扇窗去聆聽鳥鳴。  </a:t>
            </a:r>
            <a:r>
              <a:rPr lang="zh-TW" altLang="en-US" sz="2000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                         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                                    </a:t>
            </a:r>
            <a:endParaRPr lang="zh-TW" altLang="en-US" sz="12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2.</a:t>
            </a:r>
            <a:r>
              <a:rPr lang="zh-TW" altLang="en-US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子曰：「</a:t>
            </a:r>
            <a:r>
              <a:rPr lang="zh-TW" altLang="en-US" u="sng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學而時習之，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不亦</a:t>
            </a:r>
            <a:r>
              <a:rPr lang="zh-TW" altLang="en-US" u="sng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說乎？</a:t>
            </a:r>
            <a:r>
              <a:rPr lang="zh-TW" altLang="en-US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zh-TW" altLang="en-US" u="sng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有朋自遠方來，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不亦</a:t>
            </a:r>
            <a:r>
              <a:rPr lang="zh-TW" altLang="en-US" u="sng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樂乎？</a:t>
            </a:r>
            <a:r>
              <a:rPr lang="zh-TW" altLang="en-US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zh-TW" altLang="en-US" u="sng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人不知而不慍，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不亦</a:t>
            </a:r>
            <a:r>
              <a:rPr lang="zh-TW" altLang="en-US" u="sng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君子乎？</a:t>
            </a:r>
            <a:r>
              <a:rPr lang="zh-TW" altLang="en-US" dirty="0">
                <a:solidFill>
                  <a:srgbClr val="1E1E1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」</a:t>
            </a:r>
            <a:endParaRPr lang="zh-TW" altLang="en-US" sz="12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dirty="0">
                <a:solidFill>
                  <a:srgbClr val="1E1E1E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學而時習之，不是很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zh-TW" altLang="en-US" dirty="0">
                <a:solidFill>
                  <a:srgbClr val="1E1E1E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有朋自遠方來，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12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dirty="0">
                <a:solidFill>
                  <a:srgbClr val="1E1E1E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人不知而不慍，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016753-DDC8-4BD5-B8CE-063F1A425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D64441-27D6-47BA-8930-9EFAD7DB0B1B}" type="slidenum">
              <a:rPr lang="ko-KR" altLang="en-US" smtClean="0"/>
              <a:pPr/>
              <a:t>22</a:t>
            </a:fld>
            <a:endParaRPr lang="en-US" altLang="ko-KR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6B3011-C683-47C0-AE38-43B451738E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F71BD7-8576-45EB-B692-358C9008E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312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8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3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6A8285-92DA-4726-8CF6-BFB9B365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zh-TW" sz="3200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示例</a:t>
            </a:r>
            <a:r>
              <a:rPr lang="en-US" altLang="zh-TW" sz="3200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B-</a:t>
            </a:r>
            <a:r>
              <a:rPr lang="zh-TW" altLang="zh-TW" sz="3200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雙重否定句 </a:t>
            </a:r>
            <a:br>
              <a:rPr lang="en-US" altLang="zh-TW" sz="3200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1E1E1E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雙重否定轉換為直述句</a:t>
            </a:r>
            <a:r>
              <a:rPr lang="en-US" altLang="zh-TW" sz="3200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296B5B-28C1-444B-B5EC-652986B3E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06962"/>
          </a:xfrm>
        </p:spPr>
        <p:txBody>
          <a:bodyPr/>
          <a:lstStyle/>
          <a:p>
            <a:pPr marL="82550" marR="158115" indent="0" algn="just">
              <a:spcAft>
                <a:spcPts val="0"/>
              </a:spcAft>
              <a:buNone/>
            </a:pPr>
            <a:r>
              <a:rPr lang="en-US" altLang="zh-TW" sz="2400" dirty="0">
                <a:solidFill>
                  <a:srgbClr val="1E1E1E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24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如果經常逛布店的話，便會發現</a:t>
            </a:r>
            <a:r>
              <a:rPr lang="zh-TW" altLang="zh-TW" sz="2400" u="dbl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很少有一匹布沒有人選購過</a:t>
            </a:r>
            <a:r>
              <a:rPr lang="zh-TW" altLang="zh-TW" sz="24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sz="2400" dirty="0">
              <a:solidFill>
                <a:srgbClr val="1E1E1E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2550" marR="158115" indent="0" algn="just">
              <a:spcAft>
                <a:spcPts val="0"/>
              </a:spcAft>
              <a:buNone/>
            </a:pPr>
            <a:r>
              <a:rPr lang="zh-TW" altLang="zh-TW" sz="24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換句話說， 任何質地或花色的衣料，都有人欣賞它。</a:t>
            </a:r>
            <a:endParaRPr lang="en-US" altLang="zh-TW" sz="2400" dirty="0">
              <a:solidFill>
                <a:srgbClr val="1E1E1E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2550" marR="158115" indent="0" algn="just">
              <a:spcAft>
                <a:spcPts val="0"/>
              </a:spcAft>
              <a:buNone/>
            </a:pPr>
            <a:r>
              <a:rPr lang="zh-TW" altLang="zh-TW" sz="24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一位鞋店的老闆曾指著櫥窗裡一雙式 樣毫不漂亮的鞋子說：</a:t>
            </a:r>
            <a:endParaRPr lang="en-US" altLang="zh-TW" sz="2400" dirty="0">
              <a:solidFill>
                <a:srgbClr val="1E1E1E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2550" marR="158115" indent="0" algn="just">
              <a:spcAft>
                <a:spcPts val="0"/>
              </a:spcAft>
              <a:buNone/>
            </a:pPr>
            <a:r>
              <a:rPr lang="zh-TW" altLang="zh-TW" sz="24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2400" u="dbl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無論怎麼難看的樣子，還是有人喜歡</a:t>
            </a:r>
            <a:r>
              <a:rPr lang="zh-TW" altLang="zh-TW" sz="24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，所以不怕賣不 出去。」</a:t>
            </a:r>
            <a:endParaRPr lang="en-US" altLang="zh-TW" sz="2400" dirty="0">
              <a:solidFill>
                <a:srgbClr val="1E1E1E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2550" marR="158115" indent="0" algn="just">
              <a:spcAft>
                <a:spcPts val="0"/>
              </a:spcAft>
              <a:buNone/>
            </a:pPr>
            <a:r>
              <a:rPr lang="zh-TW" altLang="zh-TW" sz="2800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微軟正黑體" panose="020B0604030504040204" pitchFamily="34" charset="-120"/>
              </a:rPr>
              <a:t>◎</a:t>
            </a:r>
            <a:r>
              <a:rPr lang="zh-TW" altLang="zh-TW" sz="28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先斷句，再將上文換句話說</a:t>
            </a:r>
            <a:endParaRPr lang="zh-TW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82550" marR="158115" indent="0" algn="just">
              <a:spcAft>
                <a:spcPts val="0"/>
              </a:spcAft>
              <a:buNone/>
            </a:pP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endParaRPr lang="zh-TW" altLang="en-US" sz="4000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18BE278F-4263-4223-899D-11C046FBA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57542"/>
              </p:ext>
            </p:extLst>
          </p:nvPr>
        </p:nvGraphicFramePr>
        <p:xfrm>
          <a:off x="869950" y="5105400"/>
          <a:ext cx="76073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330">
                  <a:extLst>
                    <a:ext uri="{9D8B030D-6E8A-4147-A177-3AD203B41FA5}">
                      <a16:colId xmlns:a16="http://schemas.microsoft.com/office/drawing/2014/main" val="2519521304"/>
                    </a:ext>
                  </a:extLst>
                </a:gridCol>
                <a:gridCol w="3878970">
                  <a:extLst>
                    <a:ext uri="{9D8B030D-6E8A-4147-A177-3AD203B41FA5}">
                      <a16:colId xmlns:a16="http://schemas.microsoft.com/office/drawing/2014/main" val="3268526399"/>
                    </a:ext>
                  </a:extLst>
                </a:gridCol>
              </a:tblGrid>
              <a:tr h="142875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u="dbl" dirty="0">
                          <a:solidFill>
                            <a:srgbClr val="1E1E1E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很少有一匹布沒有人選購過</a:t>
                      </a:r>
                      <a:endParaRPr lang="en-US" altLang="zh-TW" sz="2000" u="dbl" dirty="0">
                        <a:solidFill>
                          <a:srgbClr val="1E1E1E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altLang="zh-TW" sz="2000" dirty="0">
                          <a:solidFill>
                            <a:srgbClr val="1E1E1E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000" dirty="0">
                        <a:solidFill>
                          <a:srgbClr val="1E1E1E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altLang="zh-TW" sz="2000" u="dbl" dirty="0">
                          <a:solidFill>
                            <a:srgbClr val="1E1E1E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無論怎麼難看的樣子，還是有人喜歡</a:t>
                      </a:r>
                      <a:endParaRPr lang="en-US" altLang="zh-TW" sz="2000" u="dbl" dirty="0">
                        <a:solidFill>
                          <a:srgbClr val="1E1E1E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→每一匹布都有人選購過。</a:t>
                      </a:r>
                      <a:endParaRPr lang="en-US" altLang="zh-TW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zh-TW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TW" altLang="zh-TW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24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327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1D8389-A3DA-4CA3-8FE1-7C102F52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200" b="1" dirty="0">
                <a:effectLst/>
                <a:latin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32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三</a:t>
            </a:r>
            <a:r>
              <a:rPr lang="en-US" altLang="zh-TW" sz="32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sz="32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梳理</a:t>
            </a:r>
            <a:r>
              <a:rPr lang="en-US" altLang="zh-TW" sz="32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32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增補省略</a:t>
            </a:r>
            <a:r>
              <a:rPr lang="en-US" altLang="zh-TW" sz="32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en-US" altLang="zh-TW" sz="3200" b="1" spc="39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 </a:t>
            </a:r>
            <a:r>
              <a:rPr lang="zh-TW" altLang="zh-TW" sz="32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文句</a:t>
            </a:r>
            <a:endParaRPr lang="zh-TW" altLang="en-US" sz="6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EF05AE-E71D-469F-BCA5-251B63A2E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1" y="1166018"/>
            <a:ext cx="8865219" cy="5558167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連接詞舉隅──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/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表示並列關係：和、跟、與、既、及、而。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/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表示選擇關係：或、或者、還是。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/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表示轉折關係：雖然……但是……、不過、然而。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/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表示因果關係：因為……所以……、因此、由於。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/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表示遞進關係：不但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不僅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……而且……、何況、並、且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/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表示選擇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比較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關係；不是……就是……、與其……不如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毋寧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……。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/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表示條件關係：不管、只要、除非。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/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表示假設關係：如果、即使、假若。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/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表示目的關係：以、以便、以免、為了。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/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表示承接關係：便、於是、然後</a:t>
            </a:r>
            <a:r>
              <a:rPr lang="zh-TW" alt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、就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。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TW" sz="2400" dirty="0"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表示順序關係：首先、起初、其次、再來、接著、然後、最後。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95647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E9B4591-4752-4CA6-94E5-D7F70F1E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276225"/>
            <a:ext cx="8362948" cy="3952875"/>
          </a:xfrm>
        </p:spPr>
        <p:txBody>
          <a:bodyPr/>
          <a:lstStyle/>
          <a:p>
            <a:pPr algn="l"/>
            <a:r>
              <a:rPr lang="zh-TW" altLang="zh-TW" sz="2400" b="1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示例 </a:t>
            </a:r>
            <a:r>
              <a:rPr lang="en-US" altLang="zh-TW" sz="2400" b="1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sz="2400" b="1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〈音樂家與職籃巨星〉</a:t>
            </a:r>
            <a:r>
              <a:rPr lang="en-US" altLang="zh-TW" sz="2400" b="1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找出關係</a:t>
            </a:r>
            <a:r>
              <a:rPr lang="en-US" altLang="zh-TW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br>
              <a:rPr lang="en-US" altLang="zh-TW" sz="2400" b="1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sz="2800" u="sng" dirty="0"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自從</a:t>
            </a:r>
            <a:r>
              <a:rPr lang="zh-TW" altLang="zh-TW" sz="2800" dirty="0"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我把書桌從前面的房間移到後面之後，才幾天，</a:t>
            </a:r>
            <a:r>
              <a:rPr lang="en-US" altLang="zh-TW" sz="2800" dirty="0"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zh-TW" sz="2800" dirty="0"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所以</a:t>
            </a:r>
            <a:r>
              <a:rPr lang="en-US" altLang="zh-TW" sz="2800" dirty="0"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2800" dirty="0"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我</a:t>
            </a:r>
            <a:r>
              <a:rPr lang="zh-TW" altLang="zh-TW" sz="2800" u="sng" dirty="0"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就</a:t>
            </a:r>
            <a:r>
              <a:rPr lang="zh-TW" altLang="zh-TW" sz="2800" dirty="0"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發覺我的頭腦裡裝了許多新的時鐘。那是因為走過那塊小小空地的小販的叫賣聲。</a:t>
            </a:r>
            <a:endParaRPr lang="zh-TW" altLang="en-US" dirty="0"/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D4565E1A-A21F-4B47-8E90-F884F99D1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858531"/>
              </p:ext>
            </p:extLst>
          </p:nvPr>
        </p:nvGraphicFramePr>
        <p:xfrm>
          <a:off x="944135" y="3323063"/>
          <a:ext cx="6928624" cy="270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156">
                  <a:extLst>
                    <a:ext uri="{9D8B030D-6E8A-4147-A177-3AD203B41FA5}">
                      <a16:colId xmlns:a16="http://schemas.microsoft.com/office/drawing/2014/main" val="2854904300"/>
                    </a:ext>
                  </a:extLst>
                </a:gridCol>
                <a:gridCol w="1732156">
                  <a:extLst>
                    <a:ext uri="{9D8B030D-6E8A-4147-A177-3AD203B41FA5}">
                      <a16:colId xmlns:a16="http://schemas.microsoft.com/office/drawing/2014/main" val="2047641079"/>
                    </a:ext>
                  </a:extLst>
                </a:gridCol>
                <a:gridCol w="1732156">
                  <a:extLst>
                    <a:ext uri="{9D8B030D-6E8A-4147-A177-3AD203B41FA5}">
                      <a16:colId xmlns:a16="http://schemas.microsoft.com/office/drawing/2014/main" val="1215127503"/>
                    </a:ext>
                  </a:extLst>
                </a:gridCol>
                <a:gridCol w="1732156">
                  <a:extLst>
                    <a:ext uri="{9D8B030D-6E8A-4147-A177-3AD203B41FA5}">
                      <a16:colId xmlns:a16="http://schemas.microsoft.com/office/drawing/2014/main" val="4258750502"/>
                    </a:ext>
                  </a:extLst>
                </a:gridCol>
              </a:tblGrid>
              <a:tr h="7180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自從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因為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所以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036244"/>
                  </a:ext>
                </a:extLst>
              </a:tr>
              <a:tr h="1991727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dirty="0">
                          <a:effectLst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我把書桌從前面的房間移到後面之後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dirty="0">
                          <a:effectLst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發覺我的頭腦裡裝了許多新的時鐘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dirty="0">
                          <a:effectLst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小販的叫賣聲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dirty="0">
                          <a:effectLst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發覺我的頭腦裡裝了許多新的時鐘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28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6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B5171-5FF5-468D-8B75-FE4634B5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四</a:t>
            </a:r>
            <a:r>
              <a:rPr lang="en-US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簡化長句 </a:t>
            </a:r>
            <a:br>
              <a:rPr lang="en-US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en-US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步驟：用 ／</a:t>
            </a:r>
            <a:r>
              <a:rPr lang="en-US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  </a:t>
            </a:r>
            <a:r>
              <a:rPr lang="zh-TW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斷句，就畫線處簡化長句。</a:t>
            </a:r>
            <a:r>
              <a:rPr lang="en-US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51EFE3-B68B-4B81-A1D0-478314A4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7" y="1417638"/>
            <a:ext cx="8686800" cy="526194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Times New Roman" panose="02020603050405020304" pitchFamily="18" charset="0"/>
              </a:rPr>
              <a:t>t</a:t>
            </a:r>
            <a:r>
              <a:rPr lang="zh-TW" altLang="zh-TW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示例 〈吃冰的滋味〉</a:t>
            </a:r>
            <a:r>
              <a:rPr lang="zh-TW" altLang="zh-TW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TW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R="151130" indent="0">
              <a:buNone/>
            </a:pP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現在社會富裕了，小孩對冰的選擇可說是</a:t>
            </a:r>
            <a:r>
              <a:rPr lang="zh-TW" altLang="zh-TW" sz="2800" u="dbl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五花八門</a:t>
            </a: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、應有盡有。</a:t>
            </a:r>
            <a:r>
              <a:rPr lang="en-US" altLang="zh-TW" sz="2800" b="1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</a:p>
          <a:p>
            <a:pPr marR="151130" indent="0">
              <a:buNone/>
            </a:pP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從最早的</a:t>
            </a:r>
            <a:r>
              <a:rPr lang="zh-TW" altLang="zh-TW" sz="2800" u="dbl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芋冰</a:t>
            </a: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，到國外進口的</a:t>
            </a:r>
            <a:r>
              <a:rPr lang="zh-TW" altLang="zh-TW" sz="2800" u="dbl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冰淇淋</a:t>
            </a: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2800" b="1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</a:p>
          <a:p>
            <a:pPr marR="151130" indent="0">
              <a:buNone/>
            </a:pP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從一枝</a:t>
            </a:r>
            <a:r>
              <a:rPr lang="zh-TW" altLang="zh-TW" sz="2800" u="dbl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五元的</a:t>
            </a: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冰棒，到一客</a:t>
            </a:r>
            <a:r>
              <a:rPr lang="zh-TW" altLang="zh-TW" sz="2800" u="dbl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百元的</a:t>
            </a: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火燒冰淇淋，集合了</a:t>
            </a:r>
            <a:r>
              <a:rPr lang="zh-TW" altLang="zh-TW" sz="2800" u="dbl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傳統的口味</a:t>
            </a: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與最</a:t>
            </a:r>
            <a:r>
              <a:rPr lang="zh-TW" altLang="zh-TW" sz="2800" u="dbl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尖端的食品科技</a:t>
            </a: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，現代人誠然</a:t>
            </a:r>
            <a:r>
              <a:rPr lang="zh-TW" altLang="zh-TW" sz="2800" u="dbl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口福不淺</a:t>
            </a: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2800" b="1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</a:p>
          <a:p>
            <a:pPr marR="151130" indent="0">
              <a:buNone/>
            </a:pPr>
            <a:r>
              <a:rPr lang="zh-TW" altLang="zh-TW" sz="2800" b="1" spc="-3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→</a:t>
            </a:r>
            <a:r>
              <a:rPr lang="en-US" altLang="zh-TW" sz="2800" b="1" spc="-3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現代人對冰的選擇可說是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應有盡有</a:t>
            </a:r>
            <a:r>
              <a:rPr lang="en-US" altLang="zh-TW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841625" algn="l"/>
                <a:tab pos="4263390" algn="l"/>
                <a:tab pos="5774055" algn="l"/>
              </a:tabLst>
            </a:pPr>
            <a:r>
              <a:rPr lang="zh-TW" alt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傳統的</a:t>
            </a:r>
            <a:r>
              <a:rPr lang="en-US" altLang="zh-TW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進口的</a:t>
            </a:r>
            <a:r>
              <a:rPr lang="en-US" altLang="zh-TW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zh-TW" sz="2800" spc="-3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800" spc="-355" dirty="0">
              <a:solidFill>
                <a:srgbClr val="00000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841625" algn="l"/>
                <a:tab pos="4263390" algn="l"/>
                <a:tab pos="5774055" algn="l"/>
              </a:tabLst>
            </a:pPr>
            <a:r>
              <a:rPr lang="zh-TW" alt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便宜的</a:t>
            </a:r>
            <a:r>
              <a:rPr lang="en-US" altLang="zh-TW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昂貴的</a:t>
            </a:r>
            <a:r>
              <a:rPr lang="en-US" altLang="zh-TW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841625" algn="l"/>
                <a:tab pos="4263390" algn="l"/>
                <a:tab pos="5774055" algn="l"/>
              </a:tabLst>
            </a:pPr>
            <a:r>
              <a:rPr lang="zh-TW" alt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誠然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口福不淺 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93167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214F5D-1FCE-4EBF-B212-8D422540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243"/>
            <a:ext cx="8229600" cy="1143000"/>
          </a:xfrm>
        </p:spPr>
        <p:txBody>
          <a:bodyPr/>
          <a:lstStyle/>
          <a:p>
            <a:pPr algn="l"/>
            <a:r>
              <a:rPr lang="en-US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rPr>
              <a:t>(</a:t>
            </a:r>
            <a:r>
              <a:rPr lang="zh-TW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五</a:t>
            </a:r>
            <a:r>
              <a:rPr lang="en-US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找主詞</a:t>
            </a:r>
            <a:br>
              <a:rPr lang="en-US" altLang="zh-TW" sz="3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altLang="zh-TW" sz="3200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（判斷後續文句括號中的主詞為何者）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1CEE5F-4587-467B-80CB-2B68E179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marR="151130" indent="0">
              <a:spcAft>
                <a:spcPts val="0"/>
              </a:spcAft>
              <a:buNone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Times New Roman" panose="02020603050405020304" pitchFamily="18" charset="0"/>
              </a:rPr>
              <a:t>t</a:t>
            </a:r>
            <a:r>
              <a:rPr lang="zh-TW" altLang="zh-TW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示例</a:t>
            </a:r>
            <a:r>
              <a:rPr lang="en-US" altLang="zh-TW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A</a:t>
            </a:r>
            <a:r>
              <a:rPr lang="zh-TW" altLang="zh-TW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〈音樂家與職籃巨星〉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lang="zh-TW" altLang="zh-TW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TW" altLang="zh-TW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marR="151130" indent="0">
              <a:spcAft>
                <a:spcPts val="0"/>
              </a:spcAft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被譽為二十世紀最佳鋼琴曲目詮釋者的魯賓斯坦，像巴哈、莫札特般，是個音樂神童，三歲時就彈得一手好鋼琴。</a:t>
            </a:r>
            <a:endParaRPr lang="en-US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151130" indent="0">
              <a:spcAft>
                <a:spcPts val="0"/>
              </a:spcAft>
              <a:buNone/>
            </a:pPr>
            <a:endParaRPr lang="en-US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151130" indent="0">
              <a:spcAft>
                <a:spcPts val="0"/>
              </a:spcAft>
              <a:buNone/>
            </a:pPr>
            <a:r>
              <a:rPr lang="zh-TW" altLang="zh-TW" sz="1800" b="1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文言文</a:t>
            </a:r>
            <a:r>
              <a:rPr lang="zh-TW" altLang="zh-TW" sz="1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找主詞</a:t>
            </a:r>
            <a:r>
              <a:rPr lang="en-US" altLang="zh-TW" sz="1800" b="1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-</a:t>
            </a:r>
          </a:p>
          <a:p>
            <a:pPr marL="0" marR="151130" indent="0">
              <a:spcAft>
                <a:spcPts val="0"/>
              </a:spcAft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★</a:t>
            </a: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細明體" panose="02020509000000000000" pitchFamily="49" charset="-120"/>
              </a:rPr>
              <a:t>依據斷句圈出該句的主語</a:t>
            </a:r>
            <a:r>
              <a:rPr lang="en-US" altLang="zh-TW" sz="2800" u="dbl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微軟正黑體" panose="020B0604030504040204" pitchFamily="34" charset="-120"/>
              </a:rPr>
              <a:t>/</a:t>
            </a:r>
            <a:r>
              <a:rPr lang="zh-TW" altLang="zh-TW" sz="2800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細明體" panose="02020509000000000000" pitchFamily="49" charset="-120"/>
              </a:rPr>
              <a:t>代名詞，若主語省略則補寫上去，並說明代名詞所指為何。</a:t>
            </a:r>
            <a:endParaRPr lang="zh-TW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zh-TW" sz="2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★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步驟：斷句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   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→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    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圈／補主語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   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→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   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圈／補代詞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   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→</a:t>
            </a:r>
            <a:r>
              <a:rPr lang="en-US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   </a:t>
            </a:r>
            <a:r>
              <a:rPr lang="zh-TW" altLang="zh-TW" sz="2800" b="1" dirty="0">
                <a:effectLst/>
                <a:ea typeface="微軟正黑體" panose="020B0604030504040204" pitchFamily="34" charset="-120"/>
                <a:cs typeface="細明體" panose="02020509000000000000" pitchFamily="49" charset="-120"/>
              </a:rPr>
              <a:t>換句話說。</a:t>
            </a:r>
            <a:endParaRPr lang="zh-TW" altLang="zh-TW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2581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CC2BBC-0608-4C3B-8DBC-FB0DEBB1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pPr algn="l"/>
            <a:r>
              <a:rPr lang="en-US" altLang="zh-TW" sz="2400" dirty="0">
                <a:solidFill>
                  <a:srgbClr val="0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Times New Roman" panose="02020603050405020304" pitchFamily="18" charset="0"/>
              </a:rPr>
              <a:t>t</a:t>
            </a: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示例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A</a:t>
            </a: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〈兒時記趣〉沈復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15F0D8-7DFB-4821-8A71-8B7EE999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" y="869796"/>
            <a:ext cx="8764859" cy="5256368"/>
          </a:xfrm>
        </p:spPr>
        <p:txBody>
          <a:bodyPr/>
          <a:lstStyle/>
          <a:p>
            <a:pPr indent="0">
              <a:buNone/>
            </a:pP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先生不知何許人也，亦不詳其姓字。宅邊有五柳樹，因以為號焉</a:t>
            </a:r>
            <a:endParaRPr lang="zh-TW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indent="0">
              <a:buNone/>
            </a:pP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閑靜少言，不慕榮利。好讀書，不求甚解，每有會意，便欣然忘食。性嗜酒，家貧，不能常得。親舊知其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  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如此，或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  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置酒而招之。造飲輒盡，期在必醉，既醉而退，曾不吝情去留。環堵蕭然，不蔽風日；短褐穿結，簞瓢屢空。——晏如也。常著文章自娛，頗示己志。忘懷得失，以此自終。</a:t>
            </a:r>
            <a:endParaRPr lang="zh-TW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indent="0">
              <a:spcAft>
                <a:spcPts val="1200"/>
              </a:spcAft>
              <a:buNone/>
            </a:pP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贊曰：黔婁之妻有言：「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   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不戚戚於貧賤，不汲汲於富貴。」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  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極其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  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言，茲若人儔乎？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  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酣觴賦詩，以樂其志。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   )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無懷氏之民歟！葛天氏之民歟！</a:t>
            </a:r>
            <a:endParaRPr lang="zh-TW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78150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6D88A2-8AED-48E5-90AA-D682B7EF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200" b="1" dirty="0">
                <a:solidFill>
                  <a:srgbClr val="1E1E1E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六</a:t>
            </a:r>
            <a:r>
              <a:rPr lang="en-US" altLang="zh-TW" sz="3200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文轉圖</a:t>
            </a:r>
            <a:br>
              <a:rPr lang="en-US" altLang="zh-TW" sz="3200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200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單格、四格、多格</a:t>
            </a:r>
            <a:r>
              <a:rPr lang="en-US" altLang="zh-TW" sz="3200" b="1" dirty="0">
                <a:solidFill>
                  <a:srgbClr val="1E1E1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3301F8-75D9-4B0E-9114-54447401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1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>
                <a:solidFill>
                  <a:srgbClr val="1E1E1E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Times New Roman" panose="02020603050405020304" pitchFamily="18" charset="0"/>
              </a:rPr>
              <a:t>t</a:t>
            </a:r>
            <a:r>
              <a:rPr lang="zh-TW" altLang="zh-TW" sz="24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練習</a:t>
            </a:r>
            <a:r>
              <a:rPr lang="en-US" altLang="zh-TW" sz="24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A</a:t>
            </a:r>
            <a:r>
              <a:rPr lang="zh-TW" altLang="zh-TW" sz="24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世說新語〈王藍田食雞子〉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1E1E1E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請用文句說明</a:t>
            </a:r>
            <a:r>
              <a:rPr lang="zh-TW" altLang="zh-TW" sz="2400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王藍田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吃雞蛋時的對應的畫面。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8330698D-904B-4F22-B0B5-2BF05AD06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0500"/>
              </p:ext>
            </p:extLst>
          </p:nvPr>
        </p:nvGraphicFramePr>
        <p:xfrm>
          <a:off x="788019" y="2925763"/>
          <a:ext cx="8088353" cy="295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640">
                  <a:extLst>
                    <a:ext uri="{9D8B030D-6E8A-4147-A177-3AD203B41FA5}">
                      <a16:colId xmlns:a16="http://schemas.microsoft.com/office/drawing/2014/main" val="459768218"/>
                    </a:ext>
                  </a:extLst>
                </a:gridCol>
                <a:gridCol w="1739590">
                  <a:extLst>
                    <a:ext uri="{9D8B030D-6E8A-4147-A177-3AD203B41FA5}">
                      <a16:colId xmlns:a16="http://schemas.microsoft.com/office/drawing/2014/main" val="3909519418"/>
                    </a:ext>
                  </a:extLst>
                </a:gridCol>
                <a:gridCol w="1862253">
                  <a:extLst>
                    <a:ext uri="{9D8B030D-6E8A-4147-A177-3AD203B41FA5}">
                      <a16:colId xmlns:a16="http://schemas.microsoft.com/office/drawing/2014/main" val="2180726750"/>
                    </a:ext>
                  </a:extLst>
                </a:gridCol>
                <a:gridCol w="1906859">
                  <a:extLst>
                    <a:ext uri="{9D8B030D-6E8A-4147-A177-3AD203B41FA5}">
                      <a16:colId xmlns:a16="http://schemas.microsoft.com/office/drawing/2014/main" val="37059701"/>
                    </a:ext>
                  </a:extLst>
                </a:gridCol>
                <a:gridCol w="1918011">
                  <a:extLst>
                    <a:ext uri="{9D8B030D-6E8A-4147-A177-3AD203B41FA5}">
                      <a16:colId xmlns:a16="http://schemas.microsoft.com/office/drawing/2014/main" val="1713830696"/>
                    </a:ext>
                  </a:extLst>
                </a:gridCol>
              </a:tblGrid>
              <a:tr h="17019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圖片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43042"/>
                  </a:ext>
                </a:extLst>
              </a:tr>
              <a:tr h="1249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文句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934394"/>
                  </a:ext>
                </a:extLst>
              </a:tr>
            </a:tbl>
          </a:graphicData>
        </a:graphic>
      </p:graphicFrame>
      <p:pic>
        <p:nvPicPr>
          <p:cNvPr id="16" name="圖片 15">
            <a:extLst>
              <a:ext uri="{FF2B5EF4-FFF2-40B4-BE49-F238E27FC236}">
                <a16:creationId xmlns:a16="http://schemas.microsoft.com/office/drawing/2014/main" id="{2348AC1A-97BC-450A-891B-C372837002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30717" r="29766" b="36656"/>
          <a:stretch/>
        </p:blipFill>
        <p:spPr bwMode="auto">
          <a:xfrm rot="16200000">
            <a:off x="1471625" y="2876024"/>
            <a:ext cx="1625596" cy="1779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0850016-0CA7-4F11-A7B9-96510FE469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36" t="48454" r="28024" b="18798"/>
          <a:stretch/>
        </p:blipFill>
        <p:spPr bwMode="auto">
          <a:xfrm rot="16200000">
            <a:off x="3264977" y="2752019"/>
            <a:ext cx="1679691" cy="2027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0A0AF98-259D-4918-9C50-A14F88E077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51163" r="25940" b="14078"/>
          <a:stretch/>
        </p:blipFill>
        <p:spPr bwMode="auto">
          <a:xfrm rot="16200000">
            <a:off x="5243616" y="2830161"/>
            <a:ext cx="1592099" cy="1837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4BF565A-97C8-418F-B675-F0CA1AD91B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9877" r="25111" b="56293"/>
          <a:stretch/>
        </p:blipFill>
        <p:spPr bwMode="auto">
          <a:xfrm rot="16200000">
            <a:off x="7093054" y="2790119"/>
            <a:ext cx="1634924" cy="1837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圖片 4">
            <a:extLst>
              <a:ext uri="{FF2B5EF4-FFF2-40B4-BE49-F238E27FC236}">
                <a16:creationId xmlns:a16="http://schemas.microsoft.com/office/drawing/2014/main" id="{B04AA6A5-30A3-4420-94D7-50F72EC5D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30717" r="29765" b="36656"/>
          <a:stretch>
            <a:fillRect/>
          </a:stretch>
        </p:blipFill>
        <p:spPr bwMode="auto">
          <a:xfrm rot="-5400000">
            <a:off x="0" y="0"/>
            <a:ext cx="10763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圖片 8">
            <a:extLst>
              <a:ext uri="{FF2B5EF4-FFF2-40B4-BE49-F238E27FC236}">
                <a16:creationId xmlns:a16="http://schemas.microsoft.com/office/drawing/2014/main" id="{1343A1DB-A007-4C3E-86F1-E1CDD0B3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7" t="48454" r="28024" b="18797"/>
          <a:stretch>
            <a:fillRect/>
          </a:stretch>
        </p:blipFill>
        <p:spPr bwMode="auto">
          <a:xfrm rot="-5400000">
            <a:off x="0" y="0"/>
            <a:ext cx="10858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圖片 10">
            <a:extLst>
              <a:ext uri="{FF2B5EF4-FFF2-40B4-BE49-F238E27FC236}">
                <a16:creationId xmlns:a16="http://schemas.microsoft.com/office/drawing/2014/main" id="{7BBF117E-E257-441A-BB6B-14FD2848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t="51163" r="25940" b="14078"/>
          <a:stretch>
            <a:fillRect/>
          </a:stretch>
        </p:blipFill>
        <p:spPr bwMode="auto">
          <a:xfrm rot="-5400000">
            <a:off x="0" y="0"/>
            <a:ext cx="1085850" cy="12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圖片 9">
            <a:extLst>
              <a:ext uri="{FF2B5EF4-FFF2-40B4-BE49-F238E27FC236}">
                <a16:creationId xmlns:a16="http://schemas.microsoft.com/office/drawing/2014/main" id="{D7FC5992-0787-47BC-AFCC-7F79350BB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9877" r="25111" b="56293"/>
          <a:stretch>
            <a:fillRect/>
          </a:stretch>
        </p:blipFill>
        <p:spPr bwMode="auto">
          <a:xfrm rot="-5400000">
            <a:off x="0" y="0"/>
            <a:ext cx="10953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1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Grp="1"/>
          </p:cNvSpPr>
          <p:nvPr>
            <p:ph type="title"/>
          </p:nvPr>
        </p:nvSpPr>
        <p:spPr>
          <a:xfrm>
            <a:off x="539552" y="260648"/>
            <a:ext cx="8229600" cy="837488"/>
          </a:xfrm>
          <a:noFill/>
        </p:spPr>
        <p:txBody>
          <a:bodyPr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國民中小學學習扶助實施方案</a:t>
            </a:r>
          </a:p>
        </p:txBody>
      </p:sp>
      <p:sp>
        <p:nvSpPr>
          <p:cNvPr id="20482" name="Text Box 3"/>
          <p:cNvSpPr txBox="1">
            <a:spLocks noGrp="1"/>
          </p:cNvSpPr>
          <p:nvPr>
            <p:ph idx="1"/>
          </p:nvPr>
        </p:nvSpPr>
        <p:spPr>
          <a:xfrm>
            <a:off x="492656" y="1098136"/>
            <a:ext cx="8229600" cy="4920914"/>
          </a:xfrm>
          <a:noFill/>
        </p:spPr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zh-TW" altLang="en-US" sz="3200" b="1" dirty="0">
                <a:latin typeface="微軟正黑體" panose="020B0604030504040204" pitchFamily="34" charset="-120"/>
                <a:cs typeface="Arial" charset="0"/>
              </a:rPr>
              <a:t>方案目標</a:t>
            </a:r>
            <a:endParaRPr lang="en-US" altLang="zh-TW" sz="3200" b="1" dirty="0">
              <a:latin typeface="微軟正黑體" panose="020B0604030504040204" pitchFamily="34" charset="-120"/>
              <a:cs typeface="Arial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制定各年級之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基本學習內容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，界定基本學力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有效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篩選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出學習低成就學生，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管控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學習進展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扶助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每一位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學習低成就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學生，弭平學習落差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確保國中小學生之基本學力，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提升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學習品質</a:t>
            </a:r>
          </a:p>
        </p:txBody>
      </p:sp>
    </p:spTree>
    <p:extLst>
      <p:ext uri="{BB962C8B-B14F-4D97-AF65-F5344CB8AC3E}">
        <p14:creationId xmlns:p14="http://schemas.microsoft.com/office/powerpoint/2010/main" val="3457624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07200E-2BCB-43AA-90C6-D31B1E86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176530" algn="l">
              <a:spcBef>
                <a:spcPts val="1200"/>
              </a:spcBef>
              <a:spcAft>
                <a:spcPts val="0"/>
              </a:spcAft>
            </a:pPr>
            <a:r>
              <a:rPr lang="zh-TW" altLang="zh-TW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二、提升學生摘要能力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B149DA-25BC-4136-BE97-7610581E4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230"/>
            <a:ext cx="8229600" cy="5301342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rPr>
              <a:t> (</a:t>
            </a:r>
            <a:r>
              <a:rPr lang="zh-TW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總分摘要步驟：</a:t>
            </a:r>
            <a:b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 </a:t>
            </a:r>
            <a:r>
              <a:rPr lang="en-US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b="1" kern="1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斷句</a:t>
            </a:r>
            <a:r>
              <a:rPr lang="en-US" altLang="zh-TW" b="1" kern="1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2.</a:t>
            </a:r>
            <a:r>
              <a:rPr lang="zh-TW" altLang="zh-TW" b="1" kern="1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畫關鍵詞</a:t>
            </a:r>
            <a:r>
              <a:rPr lang="en-US" altLang="zh-TW" b="1" kern="1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b="1" kern="1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注意連接詞</a:t>
            </a:r>
            <a:r>
              <a:rPr lang="en-US" altLang="zh-TW" b="1" kern="1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  3.</a:t>
            </a:r>
            <a:r>
              <a:rPr lang="zh-TW" altLang="zh-TW" b="1" kern="1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換句話說</a:t>
            </a:r>
            <a:endParaRPr lang="en-US" altLang="zh-TW" b="1" kern="1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17653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400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Times New Roman" panose="02020603050405020304" pitchFamily="18" charset="0"/>
              </a:rPr>
              <a:t>t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練習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沈復〈兒時記趣〉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indent="0">
              <a:buNone/>
            </a:pP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余憶童稚時，能張目對日，明察秋毫。見藐小微物，必細察其紋理，故時有物外之趣。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indent="0">
              <a:buNone/>
            </a:pP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夏蚊成雷，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余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私擬作群鶴舞空，心之所向，則或千或百，果然鶴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也；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</a:p>
          <a:p>
            <a:pPr indent="0">
              <a:buNone/>
            </a:pP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余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昂首觀之，項為之強。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</a:p>
          <a:p>
            <a:pPr indent="0">
              <a:buNone/>
            </a:pP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余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又留蚊於素帳中，徐噴以煙，使之沖煙飛鳴，作青雲白鶴觀；</a:t>
            </a:r>
            <a:endParaRPr lang="en-US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果如鶴唳雲端，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余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為之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噴蚊作青雲白鶴觀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怡然稱快。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endParaRPr lang="zh-TW" altLang="zh-TW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7270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FEAF8A-BB6A-4B51-934E-A3AA2F5F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637117B-0CCE-4633-9962-5C79160A8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18055"/>
              </p:ext>
            </p:extLst>
          </p:nvPr>
        </p:nvGraphicFramePr>
        <p:xfrm>
          <a:off x="144966" y="1417638"/>
          <a:ext cx="8664496" cy="546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221">
                  <a:extLst>
                    <a:ext uri="{9D8B030D-6E8A-4147-A177-3AD203B41FA5}">
                      <a16:colId xmlns:a16="http://schemas.microsoft.com/office/drawing/2014/main" val="3756313556"/>
                    </a:ext>
                  </a:extLst>
                </a:gridCol>
                <a:gridCol w="2171221">
                  <a:extLst>
                    <a:ext uri="{9D8B030D-6E8A-4147-A177-3AD203B41FA5}">
                      <a16:colId xmlns:a16="http://schemas.microsoft.com/office/drawing/2014/main" val="3181414732"/>
                    </a:ext>
                  </a:extLst>
                </a:gridCol>
                <a:gridCol w="2161027">
                  <a:extLst>
                    <a:ext uri="{9D8B030D-6E8A-4147-A177-3AD203B41FA5}">
                      <a16:colId xmlns:a16="http://schemas.microsoft.com/office/drawing/2014/main" val="821381358"/>
                    </a:ext>
                  </a:extLst>
                </a:gridCol>
                <a:gridCol w="2161027">
                  <a:extLst>
                    <a:ext uri="{9D8B030D-6E8A-4147-A177-3AD203B41FA5}">
                      <a16:colId xmlns:a16="http://schemas.microsoft.com/office/drawing/2014/main" val="2638761924"/>
                    </a:ext>
                  </a:extLst>
                </a:gridCol>
              </a:tblGrid>
              <a:tr h="497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096000" algn="r"/>
                        </a:tabLs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段落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096000" algn="r"/>
                        </a:tabLs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觀察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096000" algn="r"/>
                        </a:tabLs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想像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096000" algn="r"/>
                        </a:tabLs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記趣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967776"/>
                  </a:ext>
                </a:extLst>
              </a:tr>
              <a:tr h="688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tabLst>
                          <a:tab pos="6096000" algn="r"/>
                        </a:tabLs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陽光下所有物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細察紋理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主題句：物外之趣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740829"/>
                  </a:ext>
                </a:extLst>
              </a:tr>
              <a:tr h="5045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tabLst>
                          <a:tab pos="6096000" algn="r"/>
                        </a:tabLs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夏蚊成雷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擬作群鶴舞空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項為之強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79736"/>
                  </a:ext>
                </a:extLst>
              </a:tr>
              <a:tr h="10519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留蚊素帳中，徐噴以煙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白鶴唳於雲端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怡然稱快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562792"/>
                  </a:ext>
                </a:extLst>
              </a:tr>
              <a:tr h="1051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tabLst>
                          <a:tab pos="6096000" algn="r"/>
                        </a:tabLs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叢草、蟲蟻、土礫凹凸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林、獸、丘壑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怡然自得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9285782"/>
                  </a:ext>
                </a:extLst>
              </a:tr>
              <a:tr h="5045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tabLst>
                          <a:tab pos="6096000" algn="r"/>
                        </a:tabLs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二蟲鬥草間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二獸鬥林間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興正濃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083081"/>
                  </a:ext>
                </a:extLst>
              </a:tr>
              <a:tr h="10519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 </a:t>
                      </a: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癩蝦蟆</a:t>
                      </a: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拔山倒樹而來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龐然大物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呀然驚恐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82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355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FD58B8-0E90-4F29-8366-1CFAE3F5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1200"/>
              </a:spcBef>
            </a:pPr>
            <a:r>
              <a:rPr lang="en-US" altLang="zh-TW" sz="2800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二</a:t>
            </a:r>
            <a:r>
              <a:rPr lang="en-US" altLang="zh-TW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順序摘要</a:t>
            </a:r>
            <a:b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US" altLang="zh-TW" sz="2400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Times New Roman" panose="02020603050405020304" pitchFamily="18" charset="0"/>
              </a:rPr>
              <a:t>t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示例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A</a:t>
            </a:r>
            <a:r>
              <a:rPr lang="zh-TW" altLang="zh-TW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〈兒時記趣〉沈復</a:t>
            </a:r>
            <a:br>
              <a:rPr lang="zh-TW" altLang="zh-TW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US" altLang="zh-TW" sz="24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根據上文，排列下列景象的先後順序。</a:t>
            </a:r>
            <a:endParaRPr lang="zh-TW" altLang="en-US" sz="5400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B3CB23C-136B-4C11-9241-4094738FE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763959"/>
              </p:ext>
            </p:extLst>
          </p:nvPr>
        </p:nvGraphicFramePr>
        <p:xfrm>
          <a:off x="541964" y="1527717"/>
          <a:ext cx="8229599" cy="3545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186">
                  <a:extLst>
                    <a:ext uri="{9D8B030D-6E8A-4147-A177-3AD203B41FA5}">
                      <a16:colId xmlns:a16="http://schemas.microsoft.com/office/drawing/2014/main" val="3375501133"/>
                    </a:ext>
                  </a:extLst>
                </a:gridCol>
                <a:gridCol w="1495405">
                  <a:extLst>
                    <a:ext uri="{9D8B030D-6E8A-4147-A177-3AD203B41FA5}">
                      <a16:colId xmlns:a16="http://schemas.microsoft.com/office/drawing/2014/main" val="1806715011"/>
                    </a:ext>
                  </a:extLst>
                </a:gridCol>
                <a:gridCol w="1838812">
                  <a:extLst>
                    <a:ext uri="{9D8B030D-6E8A-4147-A177-3AD203B41FA5}">
                      <a16:colId xmlns:a16="http://schemas.microsoft.com/office/drawing/2014/main" val="1738019287"/>
                    </a:ext>
                  </a:extLst>
                </a:gridCol>
                <a:gridCol w="1956529">
                  <a:extLst>
                    <a:ext uri="{9D8B030D-6E8A-4147-A177-3AD203B41FA5}">
                      <a16:colId xmlns:a16="http://schemas.microsoft.com/office/drawing/2014/main" val="795217221"/>
                    </a:ext>
                  </a:extLst>
                </a:gridCol>
                <a:gridCol w="1787667">
                  <a:extLst>
                    <a:ext uri="{9D8B030D-6E8A-4147-A177-3AD203B41FA5}">
                      <a16:colId xmlns:a16="http://schemas.microsoft.com/office/drawing/2014/main" val="163879104"/>
                    </a:ext>
                  </a:extLst>
                </a:gridCol>
              </a:tblGrid>
              <a:tr h="225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>
                          <a:effectLst/>
                        </a:rPr>
                        <a:t>把煙放進蚊帳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>
                          <a:effectLst/>
                        </a:rPr>
                        <a:t>蚊子在煙中嗡嗡鳴叫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>
                          <a:effectLst/>
                        </a:rPr>
                        <a:t>把蚊子留在蚊帳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dirty="0">
                          <a:effectLst/>
                        </a:rPr>
                        <a:t>把蚊子想像成白鶴在雲間飛鳴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>
                          <a:effectLst/>
                        </a:rPr>
                        <a:t>果真看到白鶴在雲間飛鳴的景象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10822009"/>
                  </a:ext>
                </a:extLst>
              </a:tr>
              <a:tr h="1291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TW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TW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64957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58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EF102E-1F7A-4CF7-AE09-5F9D18A7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D52FD7-E984-4EFB-BC6D-50D34919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86883"/>
          </a:xfrm>
        </p:spPr>
        <p:txBody>
          <a:bodyPr/>
          <a:lstStyle/>
          <a:p>
            <a:r>
              <a:rPr lang="en-US" altLang="zh-TW" sz="2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利用下表，排列「癩蛤蟆」事件的先後關係。</a:t>
            </a:r>
            <a:endParaRPr lang="zh-TW" altLang="zh-TW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endParaRPr lang="zh-TW" altLang="en-US" sz="44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A34B4D6-F6AC-41EB-95D6-22F155426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73540"/>
              </p:ext>
            </p:extLst>
          </p:nvPr>
        </p:nvGraphicFramePr>
        <p:xfrm>
          <a:off x="457200" y="2475570"/>
          <a:ext cx="8185160" cy="2531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737">
                  <a:extLst>
                    <a:ext uri="{9D8B030D-6E8A-4147-A177-3AD203B41FA5}">
                      <a16:colId xmlns:a16="http://schemas.microsoft.com/office/drawing/2014/main" val="3091659692"/>
                    </a:ext>
                  </a:extLst>
                </a:gridCol>
                <a:gridCol w="1473329">
                  <a:extLst>
                    <a:ext uri="{9D8B030D-6E8A-4147-A177-3AD203B41FA5}">
                      <a16:colId xmlns:a16="http://schemas.microsoft.com/office/drawing/2014/main" val="4115627244"/>
                    </a:ext>
                  </a:extLst>
                </a:gridCol>
                <a:gridCol w="1812194">
                  <a:extLst>
                    <a:ext uri="{9D8B030D-6E8A-4147-A177-3AD203B41FA5}">
                      <a16:colId xmlns:a16="http://schemas.microsoft.com/office/drawing/2014/main" val="2128580772"/>
                    </a:ext>
                  </a:extLst>
                </a:gridCol>
                <a:gridCol w="2028282">
                  <a:extLst>
                    <a:ext uri="{9D8B030D-6E8A-4147-A177-3AD203B41FA5}">
                      <a16:colId xmlns:a16="http://schemas.microsoft.com/office/drawing/2014/main" val="4281595271"/>
                    </a:ext>
                  </a:extLst>
                </a:gridCol>
                <a:gridCol w="1512618">
                  <a:extLst>
                    <a:ext uri="{9D8B030D-6E8A-4147-A177-3AD203B41FA5}">
                      <a16:colId xmlns:a16="http://schemas.microsoft.com/office/drawing/2014/main" val="2970154035"/>
                    </a:ext>
                  </a:extLst>
                </a:gridCol>
              </a:tblGrid>
              <a:tr h="1265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800" dirty="0">
                          <a:effectLst/>
                        </a:rPr>
                        <a:t>發現癩蛤蟆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800" dirty="0">
                          <a:effectLst/>
                        </a:rPr>
                        <a:t>觀看兩蟲相鬥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800" dirty="0">
                          <a:effectLst/>
                        </a:rPr>
                        <a:t>癩蛤蟆吃掉小蟲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800" dirty="0">
                          <a:effectLst/>
                        </a:rPr>
                        <a:t>聽見拔山倒樹聲音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800" dirty="0">
                          <a:effectLst/>
                        </a:rPr>
                        <a:t>我驅趕癩蛤蟆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82297451"/>
                  </a:ext>
                </a:extLst>
              </a:tr>
              <a:tr h="126566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zh-TW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zh-TW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86298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84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3619" t="22000" r="18500" b="8001"/>
          <a:stretch/>
        </p:blipFill>
        <p:spPr>
          <a:xfrm>
            <a:off x="-144891" y="116632"/>
            <a:ext cx="9288891" cy="6093296"/>
          </a:xfrm>
          <a:prstGeom prst="rect">
            <a:avLst/>
          </a:prstGeom>
        </p:spPr>
      </p:pic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46F46016-76C7-4204-A9DD-32ABCEEE2ACD}"/>
              </a:ext>
            </a:extLst>
          </p:cNvPr>
          <p:cNvCxnSpPr/>
          <p:nvPr/>
        </p:nvCxnSpPr>
        <p:spPr>
          <a:xfrm>
            <a:off x="117446" y="1803633"/>
            <a:ext cx="811215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雲朵形 8">
            <a:extLst>
              <a:ext uri="{FF2B5EF4-FFF2-40B4-BE49-F238E27FC236}">
                <a16:creationId xmlns:a16="http://schemas.microsoft.com/office/drawing/2014/main" id="{AC2FF9DC-CA2E-4979-A6E7-8580A38BA731}"/>
              </a:ext>
            </a:extLst>
          </p:cNvPr>
          <p:cNvSpPr/>
          <p:nvPr/>
        </p:nvSpPr>
        <p:spPr>
          <a:xfrm>
            <a:off x="7281469" y="65037"/>
            <a:ext cx="1543574" cy="116607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108</a:t>
            </a:r>
          </a:p>
          <a:p>
            <a:pPr algn="ctr"/>
            <a:r>
              <a:rPr lang="zh-TW" alt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課綱</a:t>
            </a:r>
            <a:endParaRPr lang="en-US" altLang="zh-TW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D81BF03-0676-4BB7-BCD2-119C482BA6D0}"/>
              </a:ext>
            </a:extLst>
          </p:cNvPr>
          <p:cNvCxnSpPr>
            <a:cxnSpLocks/>
          </p:cNvCxnSpPr>
          <p:nvPr/>
        </p:nvCxnSpPr>
        <p:spPr>
          <a:xfrm>
            <a:off x="2105637" y="1803633"/>
            <a:ext cx="0" cy="40837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422687D-10B6-40ED-9DF7-97D80CEA9245}"/>
              </a:ext>
            </a:extLst>
          </p:cNvPr>
          <p:cNvCxnSpPr>
            <a:cxnSpLocks/>
          </p:cNvCxnSpPr>
          <p:nvPr/>
        </p:nvCxnSpPr>
        <p:spPr>
          <a:xfrm>
            <a:off x="3976382" y="1803633"/>
            <a:ext cx="0" cy="3246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09BF3DB3-2CB6-462E-960F-3E5D05B37B55}"/>
              </a:ext>
            </a:extLst>
          </p:cNvPr>
          <p:cNvCxnSpPr>
            <a:cxnSpLocks/>
          </p:cNvCxnSpPr>
          <p:nvPr/>
        </p:nvCxnSpPr>
        <p:spPr>
          <a:xfrm>
            <a:off x="5847127" y="1803633"/>
            <a:ext cx="0" cy="3246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95074"/>
            <a:ext cx="8229600" cy="1143000"/>
          </a:xfrm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科技化評量系統測驗之教學應用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347475138"/>
              </p:ext>
            </p:extLst>
          </p:nvPr>
        </p:nvGraphicFramePr>
        <p:xfrm>
          <a:off x="887760" y="2798408"/>
          <a:ext cx="7368480" cy="374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6F99A735-7D4D-4BAD-98E6-01AF5AAA4DA7}"/>
              </a:ext>
            </a:extLst>
          </p:cNvPr>
          <p:cNvSpPr/>
          <p:nvPr/>
        </p:nvSpPr>
        <p:spPr>
          <a:xfrm>
            <a:off x="3495675" y="3867149"/>
            <a:ext cx="2305049" cy="1581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95254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5C216-A482-4BD0-BE79-285EFF1627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611560" y="332656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施測內容以及期程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49435"/>
              </p:ext>
            </p:extLst>
          </p:nvPr>
        </p:nvGraphicFramePr>
        <p:xfrm>
          <a:off x="465250" y="1170856"/>
          <a:ext cx="7918710" cy="6810088"/>
        </p:xfrm>
        <a:graphic>
          <a:graphicData uri="http://schemas.openxmlformats.org/drawingml/2006/table">
            <a:tbl>
              <a:tblPr firstRow="1" bandRow="1"/>
              <a:tblGrid>
                <a:gridCol w="992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5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測驗名稱</a:t>
                      </a: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辦理時間</a:t>
                      </a: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測驗</a:t>
                      </a:r>
                      <a:br>
                        <a:rPr lang="en-US" altLang="zh-TW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zh-TW" altLang="en-US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科目</a:t>
                      </a: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測驗方式</a:t>
                      </a: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篩選測驗</a:t>
                      </a: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每年第二學期期末</a:t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國</a:t>
                      </a:r>
                      <a:br>
                        <a:rPr lang="en-US" altLang="zh-TW" sz="2800" dirty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數</a:t>
                      </a:r>
                      <a:br>
                        <a:rPr lang="en-US" altLang="zh-TW" sz="2800" dirty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英</a:t>
                      </a:r>
                      <a:r>
                        <a:rPr lang="zh-TW" altLang="en-US" sz="2400" b="0" i="0" kern="1200" dirty="0">
                          <a:solidFill>
                            <a:schemeClr val="dk1"/>
                          </a:solidFill>
                          <a:effectLst/>
                          <a:latin typeface="標楷體"/>
                          <a:ea typeface="標楷體"/>
                          <a:cs typeface=""/>
                        </a:rPr>
                        <a:t>（含聽力測驗）</a:t>
                      </a:r>
                    </a:p>
                  </a:txBody>
                  <a:tcPr marL="91443" marR="91443" marT="45710" marB="4571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紙筆測驗：</a:t>
                      </a:r>
                      <a:endParaRPr lang="en-US" altLang="zh-TW" sz="2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sz="2800" dirty="0">
                          <a:solidFill>
                            <a:srgbClr val="C00000"/>
                          </a:solidFill>
                        </a:rPr>
                        <a:t>一</a:t>
                      </a:r>
                      <a:r>
                        <a:rPr lang="en-US" altLang="zh-TW" sz="2800" dirty="0">
                          <a:solidFill>
                            <a:srgbClr val="C00000"/>
                          </a:solidFill>
                        </a:rPr>
                        <a:t>〜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</a:rPr>
                        <a:t>二國、數</a:t>
                      </a:r>
                      <a:r>
                        <a:rPr lang="zh-TW" altLang="en-US" sz="2800" baseline="0" dirty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</a:rPr>
                        <a:t>三英</a:t>
                      </a:r>
                      <a:endParaRPr lang="en-US" altLang="zh-TW" sz="280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線上測驗：</a:t>
                      </a:r>
                    </a:p>
                    <a:p>
                      <a:r>
                        <a:rPr lang="zh-TW" altLang="en-US" sz="2800" dirty="0">
                          <a:solidFill>
                            <a:srgbClr val="0000FF"/>
                          </a:solidFill>
                        </a:rPr>
                        <a:t>三國、數</a:t>
                      </a:r>
                      <a:endParaRPr lang="en-US" altLang="zh-TW" sz="2800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zh-TW" altLang="en-US" sz="2800" dirty="0">
                          <a:solidFill>
                            <a:srgbClr val="0000FF"/>
                          </a:solidFill>
                        </a:rPr>
                        <a:t>四</a:t>
                      </a:r>
                      <a:r>
                        <a:rPr lang="en-US" altLang="zh-TW" sz="2800" dirty="0">
                          <a:solidFill>
                            <a:srgbClr val="0000FF"/>
                          </a:solidFill>
                        </a:rPr>
                        <a:t>〜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</a:rPr>
                        <a:t>八國、數、英</a:t>
                      </a: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學習成長</a:t>
                      </a:r>
                      <a:br>
                        <a:rPr lang="en-US" altLang="zh-TW" sz="2800" dirty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測驗</a:t>
                      </a: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每年第一學期期末</a:t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國</a:t>
                      </a:r>
                      <a:br>
                        <a:rPr lang="en-US" altLang="zh-TW" sz="2800" dirty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數</a:t>
                      </a:r>
                      <a:br>
                        <a:rPr lang="en-US" altLang="zh-TW" sz="2800" dirty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英</a:t>
                      </a:r>
                      <a:r>
                        <a:rPr lang="zh-TW" altLang="en-US" sz="2400" b="0" i="0" kern="1200" dirty="0">
                          <a:solidFill>
                            <a:schemeClr val="dk1"/>
                          </a:solidFill>
                          <a:effectLst/>
                          <a:latin typeface="標楷體"/>
                          <a:ea typeface="標楷體"/>
                          <a:cs typeface=""/>
                        </a:rPr>
                        <a:t>（含聽力測驗）</a:t>
                      </a: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紙筆測驗：</a:t>
                      </a:r>
                      <a:endParaRPr lang="en-US" altLang="zh-TW" sz="2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sz="2800" kern="1200" noProof="0" dirty="0">
                          <a:solidFill>
                            <a:srgbClr val="C00000"/>
                          </a:solidFill>
                          <a:latin typeface="標楷體"/>
                          <a:ea typeface="標楷體"/>
                          <a:cs typeface=""/>
                        </a:rPr>
                        <a:t>一</a:t>
                      </a:r>
                      <a:r>
                        <a:rPr lang="en-US" altLang="zh-TW" sz="2800" kern="1200" noProof="0" dirty="0">
                          <a:solidFill>
                            <a:srgbClr val="C00000"/>
                          </a:solidFill>
                          <a:latin typeface="標楷體"/>
                          <a:ea typeface="標楷體"/>
                          <a:cs typeface=""/>
                        </a:rPr>
                        <a:t>〜</a:t>
                      </a:r>
                      <a:r>
                        <a:rPr lang="zh-TW" altLang="en-US" sz="2800" kern="1200" noProof="0" dirty="0">
                          <a:solidFill>
                            <a:srgbClr val="C00000"/>
                          </a:solidFill>
                          <a:latin typeface="標楷體"/>
                          <a:ea typeface="標楷體"/>
                          <a:cs typeface=""/>
                        </a:rPr>
                        <a:t>二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</a:rPr>
                        <a:t>國、數</a:t>
                      </a:r>
                      <a:endParaRPr lang="en-US" altLang="zh-TW" sz="280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zh-TW" altLang="en-US" sz="2800" dirty="0">
                          <a:solidFill>
                            <a:srgbClr val="C00000"/>
                          </a:solidFill>
                        </a:rPr>
                        <a:t>四英</a:t>
                      </a:r>
                      <a:endParaRPr lang="en-US" altLang="zh-TW" sz="2800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線上測驗：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2800" kern="1200" dirty="0">
                          <a:solidFill>
                            <a:srgbClr val="0000FF"/>
                          </a:solidFill>
                          <a:latin typeface="標楷體"/>
                          <a:ea typeface="標楷體"/>
                          <a:cs typeface=""/>
                        </a:rPr>
                        <a:t>四國、數</a:t>
                      </a:r>
                      <a:endParaRPr lang="en-US" altLang="zh-TW" sz="2800" kern="1200" dirty="0">
                        <a:solidFill>
                          <a:srgbClr val="0000FF"/>
                        </a:solidFill>
                        <a:latin typeface="標楷體"/>
                        <a:ea typeface="標楷體"/>
                        <a:cs typeface="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800" kern="1200" dirty="0">
                          <a:solidFill>
                            <a:srgbClr val="0000FF"/>
                          </a:solidFill>
                          <a:latin typeface="標楷體"/>
                          <a:ea typeface="標楷體"/>
                          <a:cs typeface=""/>
                        </a:rPr>
                        <a:t>五</a:t>
                      </a:r>
                      <a:r>
                        <a:rPr lang="en-US" altLang="zh-TW" sz="2800" kern="1200" noProof="0" dirty="0">
                          <a:solidFill>
                            <a:srgbClr val="0000FF"/>
                          </a:solidFill>
                          <a:latin typeface="標楷體"/>
                          <a:ea typeface="標楷體"/>
                          <a:cs typeface=""/>
                        </a:rPr>
                        <a:t>〜</a:t>
                      </a:r>
                      <a:r>
                        <a:rPr lang="zh-TW" altLang="en-US" sz="2800" kern="1200" dirty="0">
                          <a:solidFill>
                            <a:srgbClr val="0000FF"/>
                          </a:solidFill>
                          <a:latin typeface="標楷體"/>
                          <a:ea typeface="標楷體"/>
                          <a:cs typeface=""/>
                        </a:rPr>
                        <a:t>九國、數、英</a:t>
                      </a: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46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標楷體"/>
                          <a:ea typeface="標楷體"/>
                          <a:cs typeface=""/>
                        </a:defRPr>
                      </a:lvl9pPr>
                    </a:lstStyle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0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5C216-A482-4BD0-BE79-285EFF1627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683568" y="332656"/>
            <a:ext cx="7687766" cy="8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習扶助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的診斷與檢核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043608" y="1373326"/>
            <a:ext cx="7056784" cy="3408480"/>
            <a:chOff x="-498336" y="1415024"/>
            <a:chExt cx="7056784" cy="3408480"/>
          </a:xfrm>
        </p:grpSpPr>
        <p:sp>
          <p:nvSpPr>
            <p:cNvPr id="3" name="手繪多邊形 2"/>
            <p:cNvSpPr/>
            <p:nvPr/>
          </p:nvSpPr>
          <p:spPr>
            <a:xfrm>
              <a:off x="-498336" y="1415024"/>
              <a:ext cx="3407310" cy="1036800"/>
            </a:xfrm>
            <a:custGeom>
              <a:avLst/>
              <a:gdLst>
                <a:gd name="connsiteX0" fmla="*/ 0 w 2654732"/>
                <a:gd name="connsiteY0" fmla="*/ 0 h 1036800"/>
                <a:gd name="connsiteX1" fmla="*/ 2654732 w 2654732"/>
                <a:gd name="connsiteY1" fmla="*/ 0 h 1036800"/>
                <a:gd name="connsiteX2" fmla="*/ 2654732 w 2654732"/>
                <a:gd name="connsiteY2" fmla="*/ 1036800 h 1036800"/>
                <a:gd name="connsiteX3" fmla="*/ 0 w 2654732"/>
                <a:gd name="connsiteY3" fmla="*/ 1036800 h 1036800"/>
                <a:gd name="connsiteX4" fmla="*/ 0 w 2654732"/>
                <a:gd name="connsiteY4" fmla="*/ 0 h 10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732" h="1036800">
                  <a:moveTo>
                    <a:pt x="0" y="0"/>
                  </a:moveTo>
                  <a:lnTo>
                    <a:pt x="2654732" y="0"/>
                  </a:lnTo>
                  <a:lnTo>
                    <a:pt x="2654732" y="1036800"/>
                  </a:lnTo>
                  <a:lnTo>
                    <a:pt x="0" y="10368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" tIns="18000" rIns="18000" bIns="18000" numCol="1" spcCol="1270" anchor="ctr" anchorCtr="0">
              <a:noAutofit/>
            </a:bodyPr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5</a:t>
              </a: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月篩選測驗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-498336" y="2451824"/>
              <a:ext cx="3407310" cy="2371680"/>
            </a:xfrm>
            <a:custGeom>
              <a:avLst/>
              <a:gdLst>
                <a:gd name="connsiteX0" fmla="*/ 0 w 2654732"/>
                <a:gd name="connsiteY0" fmla="*/ 0 h 2371680"/>
                <a:gd name="connsiteX1" fmla="*/ 2654732 w 2654732"/>
                <a:gd name="connsiteY1" fmla="*/ 0 h 2371680"/>
                <a:gd name="connsiteX2" fmla="*/ 2654732 w 2654732"/>
                <a:gd name="connsiteY2" fmla="*/ 2371680 h 2371680"/>
                <a:gd name="connsiteX3" fmla="*/ 0 w 2654732"/>
                <a:gd name="connsiteY3" fmla="*/ 2371680 h 2371680"/>
                <a:gd name="connsiteX4" fmla="*/ 0 w 2654732"/>
                <a:gd name="connsiteY4" fmla="*/ 0 h 237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732" h="2371680">
                  <a:moveTo>
                    <a:pt x="0" y="0"/>
                  </a:moveTo>
                  <a:lnTo>
                    <a:pt x="2654732" y="0"/>
                  </a:lnTo>
                  <a:lnTo>
                    <a:pt x="2654732" y="2371680"/>
                  </a:lnTo>
                  <a:lnTo>
                    <a:pt x="0" y="237168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174625" marR="0" lvl="1" indent="-174625" algn="l" defTabSz="1066800" rtl="0" eaLnBrk="1" fontAlgn="base" latinLnBrk="0" hangingPunct="1">
                <a:lnSpc>
                  <a:spcPts val="3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找出目標學生</a:t>
              </a:r>
              <a:r>
                <a:rPr kumimoji="1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個案名單</a:t>
              </a:r>
              <a:r>
                <a:rPr kumimoji="1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174625" marR="0" lvl="1" indent="-174625" algn="l" defTabSz="1066800" rtl="0" eaLnBrk="1" fontAlgn="base" latinLnBrk="0" hangingPunct="1">
                <a:lnSpc>
                  <a:spcPts val="3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開班規劃</a:t>
              </a:r>
            </a:p>
            <a:p>
              <a:pPr marL="174625" marR="0" lvl="1" indent="-174625" algn="l" defTabSz="1066800" rtl="0" eaLnBrk="1" fontAlgn="base" latinLnBrk="0" hangingPunct="1">
                <a:lnSpc>
                  <a:spcPts val="3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作為</a:t>
              </a:r>
              <a:r>
                <a:rPr kumimoji="1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9-1</a:t>
              </a: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月補救內容依據</a:t>
              </a: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3280638" y="1415024"/>
              <a:ext cx="3277810" cy="1036800"/>
            </a:xfrm>
            <a:custGeom>
              <a:avLst/>
              <a:gdLst>
                <a:gd name="connsiteX0" fmla="*/ 0 w 2654732"/>
                <a:gd name="connsiteY0" fmla="*/ 0 h 1036800"/>
                <a:gd name="connsiteX1" fmla="*/ 2654732 w 2654732"/>
                <a:gd name="connsiteY1" fmla="*/ 0 h 1036800"/>
                <a:gd name="connsiteX2" fmla="*/ 2654732 w 2654732"/>
                <a:gd name="connsiteY2" fmla="*/ 1036800 h 1036800"/>
                <a:gd name="connsiteX3" fmla="*/ 0 w 2654732"/>
                <a:gd name="connsiteY3" fmla="*/ 1036800 h 1036800"/>
                <a:gd name="connsiteX4" fmla="*/ 0 w 2654732"/>
                <a:gd name="connsiteY4" fmla="*/ 0 h 10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732" h="1036800">
                  <a:moveTo>
                    <a:pt x="0" y="0"/>
                  </a:moveTo>
                  <a:lnTo>
                    <a:pt x="2654732" y="0"/>
                  </a:lnTo>
                  <a:lnTo>
                    <a:pt x="2654732" y="1036800"/>
                  </a:lnTo>
                  <a:lnTo>
                    <a:pt x="0" y="10368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12</a:t>
              </a: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月成長測驗</a:t>
              </a: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3280638" y="2451824"/>
              <a:ext cx="3277810" cy="2371680"/>
            </a:xfrm>
            <a:custGeom>
              <a:avLst/>
              <a:gdLst>
                <a:gd name="connsiteX0" fmla="*/ 0 w 2654732"/>
                <a:gd name="connsiteY0" fmla="*/ 0 h 2371680"/>
                <a:gd name="connsiteX1" fmla="*/ 2654732 w 2654732"/>
                <a:gd name="connsiteY1" fmla="*/ 0 h 2371680"/>
                <a:gd name="connsiteX2" fmla="*/ 2654732 w 2654732"/>
                <a:gd name="connsiteY2" fmla="*/ 2371680 h 2371680"/>
                <a:gd name="connsiteX3" fmla="*/ 0 w 2654732"/>
                <a:gd name="connsiteY3" fmla="*/ 2371680 h 2371680"/>
                <a:gd name="connsiteX4" fmla="*/ 0 w 2654732"/>
                <a:gd name="connsiteY4" fmla="*/ 0 h 237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732" h="2371680">
                  <a:moveTo>
                    <a:pt x="0" y="0"/>
                  </a:moveTo>
                  <a:lnTo>
                    <a:pt x="2654732" y="0"/>
                  </a:lnTo>
                  <a:lnTo>
                    <a:pt x="2654732" y="2371680"/>
                  </a:lnTo>
                  <a:lnTo>
                    <a:pt x="0" y="237168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lnRef>
            <a:fill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174625" marR="0" lvl="1" indent="-174625" algn="l" defTabSz="1066800" rtl="0" eaLnBrk="1" fontAlgn="base" latinLnBrk="0" hangingPunct="1">
                <a:lnSpc>
                  <a:spcPts val="3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追蹤個案學生成績進步情形</a:t>
              </a:r>
            </a:p>
            <a:p>
              <a:pPr marL="174625" marR="0" lvl="1" indent="-174625" algn="l" defTabSz="1066800" rtl="0" eaLnBrk="1" fontAlgn="base" latinLnBrk="0" hangingPunct="1">
                <a:lnSpc>
                  <a:spcPts val="3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作為</a:t>
              </a:r>
              <a:r>
                <a:rPr kumimoji="1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2-6</a:t>
              </a: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月補救內容依據</a:t>
              </a:r>
            </a:p>
          </p:txBody>
        </p:sp>
      </p:grpSp>
      <p:sp>
        <p:nvSpPr>
          <p:cNvPr id="7" name="投影片編號版面配置區 6"/>
          <p:cNvSpPr txBox="1">
            <a:spLocks/>
          </p:cNvSpPr>
          <p:nvPr/>
        </p:nvSpPr>
        <p:spPr>
          <a:xfrm>
            <a:off x="8604250" y="6524625"/>
            <a:ext cx="504825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5C216-A482-4BD0-BE79-285EFF1627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77057" y="4940752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提報篩選率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開班受輔率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421580" y="4901138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進步率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回班率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11960" y="63000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+mn-cs"/>
              </a:rPr>
              <a:t>引自高淑芳老師投影片內容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86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  <a:noFill/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教師教學的運作機制</a:t>
            </a:r>
          </a:p>
        </p:txBody>
      </p:sp>
      <p:graphicFrame>
        <p:nvGraphicFramePr>
          <p:cNvPr id="8" name="資料庫圖表 7"/>
          <p:cNvGraphicFramePr/>
          <p:nvPr/>
        </p:nvGraphicFramePr>
        <p:xfrm>
          <a:off x="-252536" y="1048959"/>
          <a:ext cx="9721080" cy="509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12"/>
          <p:cNvSpPr txBox="1">
            <a:spLocks noChangeArrowheads="1"/>
          </p:cNvSpPr>
          <p:nvPr/>
        </p:nvSpPr>
        <p:spPr bwMode="auto">
          <a:xfrm>
            <a:off x="6804248" y="5882783"/>
            <a:ext cx="2042925" cy="369332"/>
          </a:xfrm>
          <a:prstGeom prst="rect">
            <a:avLst/>
          </a:prstGeom>
          <a:solidFill>
            <a:srgbClr val="FFF8F3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高淑芳教授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(2014)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8882608" y="6202315"/>
            <a:ext cx="513928" cy="323029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244927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FA6B6117-2644-4606-9F18-12029FAF2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769862"/>
              </p:ext>
            </p:extLst>
          </p:nvPr>
        </p:nvGraphicFramePr>
        <p:xfrm>
          <a:off x="251518" y="332656"/>
          <a:ext cx="864096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熱力">
  <a:themeElements>
    <a:clrScheme name="熱力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國教院投影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19647</TotalTime>
  <Words>2617</Words>
  <Application>Microsoft Office PowerPoint</Application>
  <PresentationFormat>如螢幕大小 (4:3)</PresentationFormat>
  <Paragraphs>272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33</vt:i4>
      </vt:variant>
    </vt:vector>
  </HeadingPairs>
  <TitlesOfParts>
    <vt:vector size="43" baseType="lpstr">
      <vt:lpstr>Gulim</vt:lpstr>
      <vt:lpstr>微軟正黑體</vt:lpstr>
      <vt:lpstr>標楷體</vt:lpstr>
      <vt:lpstr>Arial</vt:lpstr>
      <vt:lpstr>Calibri</vt:lpstr>
      <vt:lpstr>Times New Roman</vt:lpstr>
      <vt:lpstr>Wingdings</vt:lpstr>
      <vt:lpstr>熱力</vt:lpstr>
      <vt:lpstr>2_Office 佈景主題</vt:lpstr>
      <vt:lpstr>國教院投影片</vt:lpstr>
      <vt:lpstr> 學習扶助教學策略</vt:lpstr>
      <vt:lpstr>壹、學生學習發展與扶助 目標與實施</vt:lpstr>
      <vt:lpstr>國民中小學學習扶助實施方案</vt:lpstr>
      <vt:lpstr>PowerPoint 簡報</vt:lpstr>
      <vt:lpstr>科技化評量系統測驗之教學應用</vt:lpstr>
      <vt:lpstr>PowerPoint 簡報</vt:lpstr>
      <vt:lpstr>PowerPoint 簡報</vt:lpstr>
      <vt:lpstr>教師教學的運作機制</vt:lpstr>
      <vt:lpstr>PowerPoint 簡報</vt:lpstr>
      <vt:lpstr>PowerPoint 簡報</vt:lpstr>
      <vt:lpstr>PowerPoint 簡報</vt:lpstr>
      <vt:lpstr>PowerPoint 簡報</vt:lpstr>
      <vt:lpstr>貳、學生學習發展與扶助之教學策略</vt:lpstr>
      <vt:lpstr>PowerPoint 簡報</vt:lpstr>
      <vt:lpstr>PowerPoint 簡報</vt:lpstr>
      <vt:lpstr>PowerPoint 簡報</vt:lpstr>
      <vt:lpstr>善用策略   讓理解到位</vt:lpstr>
      <vt:lpstr>PowerPoint 簡報</vt:lpstr>
      <vt:lpstr>PowerPoint 簡報</vt:lpstr>
      <vt:lpstr>(一)換詞說</vt:lpstr>
      <vt:lpstr>PowerPoint 簡報</vt:lpstr>
      <vt:lpstr>(二)換句話說- (反問句、倒裝句、雙重否定句、優美句)</vt:lpstr>
      <vt:lpstr>示例 B-雙重否定句  (雙重否定轉換為直述句)</vt:lpstr>
      <vt:lpstr>(三)梳理(增補省略) 文句</vt:lpstr>
      <vt:lpstr>示例 A〈音樂家與職籃巨星〉(找出關係) 自從我把書桌從前面的房間移到後面之後，才幾天，(所以)我就發覺我的頭腦裡裝了許多新的時鐘。那是因為走過那塊小小空地的小販的叫賣聲。</vt:lpstr>
      <vt:lpstr>(四)簡化長句  (步驟：用 ／  斷句，就畫線處簡化長句。)</vt:lpstr>
      <vt:lpstr>(五)找主詞 （判斷後續文句括號中的主詞為何者）</vt:lpstr>
      <vt:lpstr>t示例 A〈兒時記趣〉沈復</vt:lpstr>
      <vt:lpstr>(六)文轉圖 (單格、四格、多格)</vt:lpstr>
      <vt:lpstr>二、提升學生摘要能力</vt:lpstr>
      <vt:lpstr>PowerPoint 簡報</vt:lpstr>
      <vt:lpstr>(二)順序摘要 t示例 A〈兒時記趣〉沈復 1.根據上文，排列下列景象的先後順序。</vt:lpstr>
      <vt:lpstr>PowerPoint 簡報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Valued Acer Customer</dc:creator>
  <cp:lastModifiedBy>翠芳 盧</cp:lastModifiedBy>
  <cp:revision>1163</cp:revision>
  <cp:lastPrinted>2014-05-19T04:16:29Z</cp:lastPrinted>
  <dcterms:created xsi:type="dcterms:W3CDTF">2011-09-29T15:07:34Z</dcterms:created>
  <dcterms:modified xsi:type="dcterms:W3CDTF">2022-01-24T23:41:30Z</dcterms:modified>
</cp:coreProperties>
</file>